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304"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1522075" cy="6484938"/>
  <p:notesSz cx="7315200" cy="12344400"/>
  <p:embeddedFontLst>
    <p:embeddedFont>
      <p:font typeface="Montserrat" panose="00000500000000000000" pitchFamily="2" charset="0"/>
      <p:regular r:id="rId55"/>
      <p:bold r:id="rId56"/>
      <p:italic r:id="rId57"/>
      <p:boldItalic r:id="rId58"/>
    </p:embeddedFont>
    <p:embeddedFont>
      <p:font typeface="Montserrat ExtraBold" panose="00000900000000000000" pitchFamily="2" charset="0"/>
      <p:bold r:id="rId59"/>
      <p:boldItalic r:id="rId60"/>
    </p:embeddedFont>
    <p:embeddedFont>
      <p:font typeface="Montserrat Light" panose="00000400000000000000" pitchFamily="2" charset="0"/>
      <p:regular r:id="rId61"/>
      <p:bold r:id="rId62"/>
      <p:italic r:id="rId63"/>
      <p:boldItalic r:id="rId64"/>
    </p:embeddedFont>
    <p:embeddedFont>
      <p:font typeface="Montserrat Medium" panose="00000600000000000000" pitchFamily="2" charset="0"/>
      <p:regular r:id="rId65"/>
      <p:bold r:id="rId66"/>
      <p:italic r:id="rId67"/>
      <p:boldItalic r:id="rId68"/>
    </p:embeddedFont>
    <p:embeddedFont>
      <p:font typeface="Montserrat SemiBold" panose="000007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i2oCHAm+ygtkKB2BVcrXQfY6CP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B3319-4C49-4F85-A827-0E09850C7500}" v="57" dt="2024-12-18T13:41:14.3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68" y="96"/>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customschemas.google.com/relationships/presentationmetadata" Target="metadata"/><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7.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3DB3319-4C49-4F85-A827-0E09850C7500}"/>
    <pc:docChg chg="custSel modSld">
      <pc:chgData name="Kümmerle, Markus" userId="edb588ad-b118-44cb-93b6-335b967c9009" providerId="ADAL" clId="{23DB3319-4C49-4F85-A827-0E09850C7500}" dt="2024-12-18T13:42:41.302" v="18" actId="20577"/>
      <pc:docMkLst>
        <pc:docMk/>
      </pc:docMkLst>
      <pc:sldChg chg="addSp delSp modSp mod">
        <pc:chgData name="Kümmerle, Markus" userId="edb588ad-b118-44cb-93b6-335b967c9009" providerId="ADAL" clId="{23DB3319-4C49-4F85-A827-0E09850C7500}" dt="2024-12-18T13:42:41.302" v="18" actId="20577"/>
        <pc:sldMkLst>
          <pc:docMk/>
          <pc:sldMk cId="0" sldId="272"/>
        </pc:sldMkLst>
        <pc:spChg chg="mod">
          <ac:chgData name="Kümmerle, Markus" userId="edb588ad-b118-44cb-93b6-335b967c9009" providerId="ADAL" clId="{23DB3319-4C49-4F85-A827-0E09850C7500}" dt="2024-12-18T13:42:41.302" v="18" actId="20577"/>
          <ac:spMkLst>
            <pc:docMk/>
            <pc:sldMk cId="0" sldId="272"/>
            <ac:spMk id="441" creationId="{00000000-0000-0000-0000-000000000000}"/>
          </ac:spMkLst>
        </pc:spChg>
        <pc:picChg chg="add mod">
          <ac:chgData name="Kümmerle, Markus" userId="edb588ad-b118-44cb-93b6-335b967c9009" providerId="ADAL" clId="{23DB3319-4C49-4F85-A827-0E09850C7500}" dt="2024-12-18T13:41:24.046" v="8" actId="1076"/>
          <ac:picMkLst>
            <pc:docMk/>
            <pc:sldMk cId="0" sldId="272"/>
            <ac:picMk id="2" creationId="{D1657511-38C4-0CD9-6B7D-01D9B8FB7291}"/>
          </ac:picMkLst>
        </pc:picChg>
        <pc:picChg chg="del">
          <ac:chgData name="Kümmerle, Markus" userId="edb588ad-b118-44cb-93b6-335b967c9009" providerId="ADAL" clId="{23DB3319-4C49-4F85-A827-0E09850C7500}" dt="2024-12-18T13:41:13.976" v="5" actId="478"/>
          <ac:picMkLst>
            <pc:docMk/>
            <pc:sldMk cId="0" sldId="272"/>
            <ac:picMk id="3" creationId="{DEDBE17C-3EBD-207C-1C24-D870091CBF2B}"/>
          </ac:picMkLst>
        </pc:picChg>
      </pc:sldChg>
      <pc:sldChg chg="addSp delSp modSp mod">
        <pc:chgData name="Kümmerle, Markus" userId="edb588ad-b118-44cb-93b6-335b967c9009" providerId="ADAL" clId="{23DB3319-4C49-4F85-A827-0E09850C7500}" dt="2024-12-18T13:41:09.476" v="4" actId="1076"/>
        <pc:sldMkLst>
          <pc:docMk/>
          <pc:sldMk cId="0" sldId="273"/>
        </pc:sldMkLst>
        <pc:picChg chg="add mod">
          <ac:chgData name="Kümmerle, Markus" userId="edb588ad-b118-44cb-93b6-335b967c9009" providerId="ADAL" clId="{23DB3319-4C49-4F85-A827-0E09850C7500}" dt="2024-12-18T13:41:09.476" v="4" actId="1076"/>
          <ac:picMkLst>
            <pc:docMk/>
            <pc:sldMk cId="0" sldId="273"/>
            <ac:picMk id="3" creationId="{22F95B00-A154-D5DB-B666-29B1DD7B8530}"/>
          </ac:picMkLst>
        </pc:picChg>
        <pc:picChg chg="del">
          <ac:chgData name="Kümmerle, Markus" userId="edb588ad-b118-44cb-93b6-335b967c9009" providerId="ADAL" clId="{23DB3319-4C49-4F85-A827-0E09850C7500}" dt="2024-12-18T13:40:52.318" v="0" actId="478"/>
          <ac:picMkLst>
            <pc:docMk/>
            <pc:sldMk cId="0" sldId="273"/>
            <ac:picMk id="6" creationId="{55095EB5-ADF2-D862-B845-F53F26C8A0AD}"/>
          </ac:picMkLst>
        </pc:picChg>
      </pc:sldChg>
    </pc:docChg>
  </pc:docChgLst>
  <pc:docChgLst>
    <pc:chgData name="Markus Kümmerle" userId="edb588ad-b118-44cb-93b6-335b967c9009" providerId="ADAL" clId="{23DB3319-4C49-4F85-A827-0E09850C7500}"/>
    <pc:docChg chg="undo custSel addSld modSld">
      <pc:chgData name="Markus Kümmerle" userId="edb588ad-b118-44cb-93b6-335b967c9009" providerId="ADAL" clId="{23DB3319-4C49-4F85-A827-0E09850C7500}" dt="2024-12-17T16:51:17.689" v="618" actId="20577"/>
      <pc:docMkLst>
        <pc:docMk/>
      </pc:docMkLst>
      <pc:sldChg chg="modSp mod">
        <pc:chgData name="Markus Kümmerle" userId="edb588ad-b118-44cb-93b6-335b967c9009" providerId="ADAL" clId="{23DB3319-4C49-4F85-A827-0E09850C7500}" dt="2024-12-17T13:34:55.804" v="3" actId="20577"/>
        <pc:sldMkLst>
          <pc:docMk/>
          <pc:sldMk cId="0" sldId="256"/>
        </pc:sldMkLst>
        <pc:spChg chg="mod">
          <ac:chgData name="Markus Kümmerle" userId="edb588ad-b118-44cb-93b6-335b967c9009" providerId="ADAL" clId="{23DB3319-4C49-4F85-A827-0E09850C7500}" dt="2024-12-17T13:34:55.804" v="3" actId="20577"/>
          <ac:spMkLst>
            <pc:docMk/>
            <pc:sldMk cId="0" sldId="256"/>
            <ac:spMk id="144" creationId="{00000000-0000-0000-0000-000000000000}"/>
          </ac:spMkLst>
        </pc:spChg>
      </pc:sldChg>
      <pc:sldChg chg="modSp mod">
        <pc:chgData name="Markus Kümmerle" userId="edb588ad-b118-44cb-93b6-335b967c9009" providerId="ADAL" clId="{23DB3319-4C49-4F85-A827-0E09850C7500}" dt="2024-12-17T16:51:17.689" v="618" actId="20577"/>
        <pc:sldMkLst>
          <pc:docMk/>
          <pc:sldMk cId="0" sldId="257"/>
        </pc:sldMkLst>
        <pc:spChg chg="mod">
          <ac:chgData name="Markus Kümmerle" userId="edb588ad-b118-44cb-93b6-335b967c9009" providerId="ADAL" clId="{23DB3319-4C49-4F85-A827-0E09850C7500}" dt="2024-12-17T16:51:17.689" v="618" actId="20577"/>
          <ac:spMkLst>
            <pc:docMk/>
            <pc:sldMk cId="0" sldId="257"/>
            <ac:spMk id="151" creationId="{00000000-0000-0000-0000-000000000000}"/>
          </ac:spMkLst>
        </pc:spChg>
      </pc:sldChg>
      <pc:sldChg chg="addSp delSp modSp mod">
        <pc:chgData name="Markus Kümmerle" userId="edb588ad-b118-44cb-93b6-335b967c9009" providerId="ADAL" clId="{23DB3319-4C49-4F85-A827-0E09850C7500}" dt="2024-12-17T13:47:23.303" v="178" actId="20577"/>
        <pc:sldMkLst>
          <pc:docMk/>
          <pc:sldMk cId="0" sldId="272"/>
        </pc:sldMkLst>
        <pc:spChg chg="mod">
          <ac:chgData name="Markus Kümmerle" userId="edb588ad-b118-44cb-93b6-335b967c9009" providerId="ADAL" clId="{23DB3319-4C49-4F85-A827-0E09850C7500}" dt="2024-12-17T13:47:23.303" v="178" actId="20577"/>
          <ac:spMkLst>
            <pc:docMk/>
            <pc:sldMk cId="0" sldId="272"/>
            <ac:spMk id="441" creationId="{00000000-0000-0000-0000-000000000000}"/>
          </ac:spMkLst>
        </pc:spChg>
        <pc:picChg chg="del">
          <ac:chgData name="Markus Kümmerle" userId="edb588ad-b118-44cb-93b6-335b967c9009" providerId="ADAL" clId="{23DB3319-4C49-4F85-A827-0E09850C7500}" dt="2024-12-17T13:38:01.613" v="22" actId="478"/>
          <ac:picMkLst>
            <pc:docMk/>
            <pc:sldMk cId="0" sldId="272"/>
            <ac:picMk id="2" creationId="{1EA56B3E-6A68-08DC-623F-DE3D274DDB6D}"/>
          </ac:picMkLst>
        </pc:picChg>
        <pc:picChg chg="add mod">
          <ac:chgData name="Markus Kümmerle" userId="edb588ad-b118-44cb-93b6-335b967c9009" providerId="ADAL" clId="{23DB3319-4C49-4F85-A827-0E09850C7500}" dt="2024-12-17T13:38:07.930" v="25" actId="1076"/>
          <ac:picMkLst>
            <pc:docMk/>
            <pc:sldMk cId="0" sldId="272"/>
            <ac:picMk id="3" creationId="{DEDBE17C-3EBD-207C-1C24-D870091CBF2B}"/>
          </ac:picMkLst>
        </pc:picChg>
      </pc:sldChg>
      <pc:sldChg chg="addSp delSp modSp mod">
        <pc:chgData name="Markus Kümmerle" userId="edb588ad-b118-44cb-93b6-335b967c9009" providerId="ADAL" clId="{23DB3319-4C49-4F85-A827-0E09850C7500}" dt="2024-12-17T13:37:54.680" v="21" actId="1036"/>
        <pc:sldMkLst>
          <pc:docMk/>
          <pc:sldMk cId="0" sldId="273"/>
        </pc:sldMkLst>
        <pc:picChg chg="del">
          <ac:chgData name="Markus Kümmerle" userId="edb588ad-b118-44cb-93b6-335b967c9009" providerId="ADAL" clId="{23DB3319-4C49-4F85-A827-0E09850C7500}" dt="2024-12-17T13:36:43.434" v="4" actId="478"/>
          <ac:picMkLst>
            <pc:docMk/>
            <pc:sldMk cId="0" sldId="273"/>
            <ac:picMk id="3" creationId="{3FC06997-9274-5BA3-FE9A-BFB0F6301B41}"/>
          </ac:picMkLst>
        </pc:picChg>
        <pc:picChg chg="add del mod">
          <ac:chgData name="Markus Kümmerle" userId="edb588ad-b118-44cb-93b6-335b967c9009" providerId="ADAL" clId="{23DB3319-4C49-4F85-A827-0E09850C7500}" dt="2024-12-17T13:37:04.270" v="8" actId="478"/>
          <ac:picMkLst>
            <pc:docMk/>
            <pc:sldMk cId="0" sldId="273"/>
            <ac:picMk id="4" creationId="{24A03CE0-BDF2-F6C4-398D-3680B711AA99}"/>
          </ac:picMkLst>
        </pc:picChg>
        <pc:picChg chg="add mod">
          <ac:chgData name="Markus Kümmerle" userId="edb588ad-b118-44cb-93b6-335b967c9009" providerId="ADAL" clId="{23DB3319-4C49-4F85-A827-0E09850C7500}" dt="2024-12-17T13:37:54.680" v="21" actId="1036"/>
          <ac:picMkLst>
            <pc:docMk/>
            <pc:sldMk cId="0" sldId="273"/>
            <ac:picMk id="6" creationId="{55095EB5-ADF2-D862-B845-F53F26C8A0AD}"/>
          </ac:picMkLst>
        </pc:picChg>
      </pc:sldChg>
      <pc:sldChg chg="addSp modSp mod">
        <pc:chgData name="Markus Kümmerle" userId="edb588ad-b118-44cb-93b6-335b967c9009" providerId="ADAL" clId="{23DB3319-4C49-4F85-A827-0E09850C7500}" dt="2024-12-17T16:35:51.642" v="479" actId="20577"/>
        <pc:sldMkLst>
          <pc:docMk/>
          <pc:sldMk cId="0" sldId="278"/>
        </pc:sldMkLst>
        <pc:spChg chg="mod">
          <ac:chgData name="Markus Kümmerle" userId="edb588ad-b118-44cb-93b6-335b967c9009" providerId="ADAL" clId="{23DB3319-4C49-4F85-A827-0E09850C7500}" dt="2024-12-17T13:46:07.765" v="166" actId="20577"/>
          <ac:spMkLst>
            <pc:docMk/>
            <pc:sldMk cId="0" sldId="278"/>
            <ac:spMk id="36" creationId="{59AB8F16-2388-4D65-98FC-51DF4EEF412F}"/>
          </ac:spMkLst>
        </pc:spChg>
        <pc:spChg chg="mod">
          <ac:chgData name="Markus Kümmerle" userId="edb588ad-b118-44cb-93b6-335b967c9009" providerId="ADAL" clId="{23DB3319-4C49-4F85-A827-0E09850C7500}" dt="2024-12-17T16:35:51.642" v="479" actId="20577"/>
          <ac:spMkLst>
            <pc:docMk/>
            <pc:sldMk cId="0" sldId="278"/>
            <ac:spMk id="40" creationId="{BB615A8F-64EC-52D0-653F-9373D7954715}"/>
          </ac:spMkLst>
        </pc:spChg>
        <pc:spChg chg="mod">
          <ac:chgData name="Markus Kümmerle" userId="edb588ad-b118-44cb-93b6-335b967c9009" providerId="ADAL" clId="{23DB3319-4C49-4F85-A827-0E09850C7500}" dt="2024-12-17T13:44:42.942" v="140" actId="20577"/>
          <ac:spMkLst>
            <pc:docMk/>
            <pc:sldMk cId="0" sldId="278"/>
            <ac:spMk id="42" creationId="{DA9402F4-AB8F-D511-FD05-6CCF3DD0658C}"/>
          </ac:spMkLst>
        </pc:spChg>
        <pc:grpChg chg="mod">
          <ac:chgData name="Markus Kümmerle" userId="edb588ad-b118-44cb-93b6-335b967c9009" providerId="ADAL" clId="{23DB3319-4C49-4F85-A827-0E09850C7500}" dt="2024-12-17T13:46:25.400" v="167" actId="12789"/>
          <ac:grpSpMkLst>
            <pc:docMk/>
            <pc:sldMk cId="0" sldId="278"/>
            <ac:grpSpMk id="10" creationId="{07D4CFE8-4950-6D11-91DB-B33CA93D9D22}"/>
          </ac:grpSpMkLst>
        </pc:grpChg>
        <pc:grpChg chg="mod">
          <ac:chgData name="Markus Kümmerle" userId="edb588ad-b118-44cb-93b6-335b967c9009" providerId="ADAL" clId="{23DB3319-4C49-4F85-A827-0E09850C7500}" dt="2024-12-17T13:46:30.222" v="168" actId="408"/>
          <ac:grpSpMkLst>
            <pc:docMk/>
            <pc:sldMk cId="0" sldId="278"/>
            <ac:grpSpMk id="11" creationId="{07A2D0D8-BF94-75EF-5BAD-8DC7A4E712B0}"/>
          </ac:grpSpMkLst>
        </pc:grpChg>
        <pc:grpChg chg="mod">
          <ac:chgData name="Markus Kümmerle" userId="edb588ad-b118-44cb-93b6-335b967c9009" providerId="ADAL" clId="{23DB3319-4C49-4F85-A827-0E09850C7500}" dt="2024-12-17T13:46:30.222" v="168" actId="408"/>
          <ac:grpSpMkLst>
            <pc:docMk/>
            <pc:sldMk cId="0" sldId="278"/>
            <ac:grpSpMk id="12" creationId="{185C8D34-E278-2D35-6B1A-AE6CF511DC19}"/>
          </ac:grpSpMkLst>
        </pc:grpChg>
        <pc:grpChg chg="mod">
          <ac:chgData name="Markus Kümmerle" userId="edb588ad-b118-44cb-93b6-335b967c9009" providerId="ADAL" clId="{23DB3319-4C49-4F85-A827-0E09850C7500}" dt="2024-12-17T13:46:30.222" v="168" actId="408"/>
          <ac:grpSpMkLst>
            <pc:docMk/>
            <pc:sldMk cId="0" sldId="278"/>
            <ac:grpSpMk id="13" creationId="{62497771-6E6D-9FD3-87B6-B2C8D345109D}"/>
          </ac:grpSpMkLst>
        </pc:grpChg>
        <pc:grpChg chg="mod">
          <ac:chgData name="Markus Kümmerle" userId="edb588ad-b118-44cb-93b6-335b967c9009" providerId="ADAL" clId="{23DB3319-4C49-4F85-A827-0E09850C7500}" dt="2024-12-17T13:46:30.222" v="168" actId="408"/>
          <ac:grpSpMkLst>
            <pc:docMk/>
            <pc:sldMk cId="0" sldId="278"/>
            <ac:grpSpMk id="14" creationId="{45320E0B-DB59-6C4E-8DCF-D25E097FD623}"/>
          </ac:grpSpMkLst>
        </pc:grpChg>
        <pc:grpChg chg="mod">
          <ac:chgData name="Markus Kümmerle" userId="edb588ad-b118-44cb-93b6-335b967c9009" providerId="ADAL" clId="{23DB3319-4C49-4F85-A827-0E09850C7500}" dt="2024-12-17T13:46:30.222" v="168" actId="408"/>
          <ac:grpSpMkLst>
            <pc:docMk/>
            <pc:sldMk cId="0" sldId="278"/>
            <ac:grpSpMk id="15" creationId="{6E398138-CBB6-684C-26EC-4D6D482FA998}"/>
          </ac:grpSpMkLst>
        </pc:grpChg>
        <pc:grpChg chg="mod">
          <ac:chgData name="Markus Kümmerle" userId="edb588ad-b118-44cb-93b6-335b967c9009" providerId="ADAL" clId="{23DB3319-4C49-4F85-A827-0E09850C7500}" dt="2024-12-17T13:46:25.400" v="167" actId="12789"/>
          <ac:grpSpMkLst>
            <pc:docMk/>
            <pc:sldMk cId="0" sldId="278"/>
            <ac:grpSpMk id="16" creationId="{1B72059E-B89C-EE86-4DD3-CDC4B864D92D}"/>
          </ac:grpSpMkLst>
        </pc:grpChg>
        <pc:grpChg chg="mod">
          <ac:chgData name="Markus Kümmerle" userId="edb588ad-b118-44cb-93b6-335b967c9009" providerId="ADAL" clId="{23DB3319-4C49-4F85-A827-0E09850C7500}" dt="2024-12-17T13:46:40.820" v="169" actId="12789"/>
          <ac:grpSpMkLst>
            <pc:docMk/>
            <pc:sldMk cId="0" sldId="278"/>
            <ac:grpSpMk id="17" creationId="{01925A30-4409-3F6F-47BC-1C0C9CEC9C19}"/>
          </ac:grpSpMkLst>
        </pc:grpChg>
        <pc:grpChg chg="mod">
          <ac:chgData name="Markus Kümmerle" userId="edb588ad-b118-44cb-93b6-335b967c9009" providerId="ADAL" clId="{23DB3319-4C49-4F85-A827-0E09850C7500}" dt="2024-12-17T13:46:45.573" v="170" actId="408"/>
          <ac:grpSpMkLst>
            <pc:docMk/>
            <pc:sldMk cId="0" sldId="278"/>
            <ac:grpSpMk id="18" creationId="{39165D5B-F56B-E402-727D-57D08B7F95D1}"/>
          </ac:grpSpMkLst>
        </pc:grpChg>
        <pc:grpChg chg="mod">
          <ac:chgData name="Markus Kümmerle" userId="edb588ad-b118-44cb-93b6-335b967c9009" providerId="ADAL" clId="{23DB3319-4C49-4F85-A827-0E09850C7500}" dt="2024-12-17T13:46:45.573" v="170" actId="408"/>
          <ac:grpSpMkLst>
            <pc:docMk/>
            <pc:sldMk cId="0" sldId="278"/>
            <ac:grpSpMk id="19" creationId="{643D9817-E19B-61BD-7707-04E6C538DD3B}"/>
          </ac:grpSpMkLst>
        </pc:grpChg>
        <pc:grpChg chg="mod">
          <ac:chgData name="Markus Kümmerle" userId="edb588ad-b118-44cb-93b6-335b967c9009" providerId="ADAL" clId="{23DB3319-4C49-4F85-A827-0E09850C7500}" dt="2024-12-17T13:46:45.573" v="170" actId="408"/>
          <ac:grpSpMkLst>
            <pc:docMk/>
            <pc:sldMk cId="0" sldId="278"/>
            <ac:grpSpMk id="20" creationId="{5D411067-2197-80DA-7134-84FB2FE0FFE7}"/>
          </ac:grpSpMkLst>
        </pc:grpChg>
        <pc:grpChg chg="mod">
          <ac:chgData name="Markus Kümmerle" userId="edb588ad-b118-44cb-93b6-335b967c9009" providerId="ADAL" clId="{23DB3319-4C49-4F85-A827-0E09850C7500}" dt="2024-12-17T13:46:45.573" v="170" actId="408"/>
          <ac:grpSpMkLst>
            <pc:docMk/>
            <pc:sldMk cId="0" sldId="278"/>
            <ac:grpSpMk id="21" creationId="{8E1B9841-F02F-4210-98EB-9614FE904EEB}"/>
          </ac:grpSpMkLst>
        </pc:grpChg>
        <pc:grpChg chg="mod">
          <ac:chgData name="Markus Kümmerle" userId="edb588ad-b118-44cb-93b6-335b967c9009" providerId="ADAL" clId="{23DB3319-4C49-4F85-A827-0E09850C7500}" dt="2024-12-17T13:46:40.820" v="169" actId="12789"/>
          <ac:grpSpMkLst>
            <pc:docMk/>
            <pc:sldMk cId="0" sldId="278"/>
            <ac:grpSpMk id="22" creationId="{42BAA935-42FF-DDC8-F6BE-6D7C2498C969}"/>
          </ac:grpSpMkLst>
        </pc:grpChg>
        <pc:grpChg chg="mod">
          <ac:chgData name="Markus Kümmerle" userId="edb588ad-b118-44cb-93b6-335b967c9009" providerId="ADAL" clId="{23DB3319-4C49-4F85-A827-0E09850C7500}" dt="2024-12-17T13:46:55.151" v="171" actId="12789"/>
          <ac:grpSpMkLst>
            <pc:docMk/>
            <pc:sldMk cId="0" sldId="278"/>
            <ac:grpSpMk id="23" creationId="{0CA075B6-DF61-AC5E-395A-7F3603ABC913}"/>
          </ac:grpSpMkLst>
        </pc:grpChg>
        <pc:grpChg chg="mod">
          <ac:chgData name="Markus Kümmerle" userId="edb588ad-b118-44cb-93b6-335b967c9009" providerId="ADAL" clId="{23DB3319-4C49-4F85-A827-0E09850C7500}" dt="2024-12-17T13:46:58.318" v="172" actId="408"/>
          <ac:grpSpMkLst>
            <pc:docMk/>
            <pc:sldMk cId="0" sldId="278"/>
            <ac:grpSpMk id="24" creationId="{745794B1-F6D3-37EC-A7E4-E9288CA409C4}"/>
          </ac:grpSpMkLst>
        </pc:grpChg>
        <pc:grpChg chg="mod">
          <ac:chgData name="Markus Kümmerle" userId="edb588ad-b118-44cb-93b6-335b967c9009" providerId="ADAL" clId="{23DB3319-4C49-4F85-A827-0E09850C7500}" dt="2024-12-17T13:46:58.318" v="172" actId="408"/>
          <ac:grpSpMkLst>
            <pc:docMk/>
            <pc:sldMk cId="0" sldId="278"/>
            <ac:grpSpMk id="25" creationId="{1F7BFA8A-5390-225E-7C6B-FC103655E62C}"/>
          </ac:grpSpMkLst>
        </pc:grpChg>
        <pc:grpChg chg="mod">
          <ac:chgData name="Markus Kümmerle" userId="edb588ad-b118-44cb-93b6-335b967c9009" providerId="ADAL" clId="{23DB3319-4C49-4F85-A827-0E09850C7500}" dt="2024-12-17T13:46:58.318" v="172" actId="408"/>
          <ac:grpSpMkLst>
            <pc:docMk/>
            <pc:sldMk cId="0" sldId="278"/>
            <ac:grpSpMk id="26" creationId="{5AA14A64-6297-3D66-7988-4E8C878F3354}"/>
          </ac:grpSpMkLst>
        </pc:grpChg>
        <pc:grpChg chg="mod">
          <ac:chgData name="Markus Kümmerle" userId="edb588ad-b118-44cb-93b6-335b967c9009" providerId="ADAL" clId="{23DB3319-4C49-4F85-A827-0E09850C7500}" dt="2024-12-17T13:46:58.318" v="172" actId="408"/>
          <ac:grpSpMkLst>
            <pc:docMk/>
            <pc:sldMk cId="0" sldId="278"/>
            <ac:grpSpMk id="27" creationId="{EEEB275D-179F-7B91-54FE-2E536EE34CA7}"/>
          </ac:grpSpMkLst>
        </pc:grpChg>
        <pc:grpChg chg="mod">
          <ac:chgData name="Markus Kümmerle" userId="edb588ad-b118-44cb-93b6-335b967c9009" providerId="ADAL" clId="{23DB3319-4C49-4F85-A827-0E09850C7500}" dt="2024-12-17T13:46:55.151" v="171" actId="12789"/>
          <ac:grpSpMkLst>
            <pc:docMk/>
            <pc:sldMk cId="0" sldId="278"/>
            <ac:grpSpMk id="28" creationId="{797E702E-6956-F961-3A89-2EFEA3FE2C77}"/>
          </ac:grpSpMkLst>
        </pc:grpChg>
        <pc:grpChg chg="add mod">
          <ac:chgData name="Markus Kümmerle" userId="edb588ad-b118-44cb-93b6-335b967c9009" providerId="ADAL" clId="{23DB3319-4C49-4F85-A827-0E09850C7500}" dt="2024-12-17T13:46:58.318" v="172" actId="408"/>
          <ac:grpSpMkLst>
            <pc:docMk/>
            <pc:sldMk cId="0" sldId="278"/>
            <ac:grpSpMk id="35" creationId="{8E3B9A74-97B6-E94D-C43B-B6200A28B161}"/>
          </ac:grpSpMkLst>
        </pc:grpChg>
        <pc:grpChg chg="add mod">
          <ac:chgData name="Markus Kümmerle" userId="edb588ad-b118-44cb-93b6-335b967c9009" providerId="ADAL" clId="{23DB3319-4C49-4F85-A827-0E09850C7500}" dt="2024-12-17T13:46:45.573" v="170" actId="408"/>
          <ac:grpSpMkLst>
            <pc:docMk/>
            <pc:sldMk cId="0" sldId="278"/>
            <ac:grpSpMk id="38" creationId="{5FD83643-16F8-1F0F-9E6D-125732240B1D}"/>
          </ac:grpSpMkLst>
        </pc:grpChg>
        <pc:grpChg chg="add mod">
          <ac:chgData name="Markus Kümmerle" userId="edb588ad-b118-44cb-93b6-335b967c9009" providerId="ADAL" clId="{23DB3319-4C49-4F85-A827-0E09850C7500}" dt="2024-12-17T13:46:30.222" v="168" actId="408"/>
          <ac:grpSpMkLst>
            <pc:docMk/>
            <pc:sldMk cId="0" sldId="278"/>
            <ac:grpSpMk id="41" creationId="{6CF19406-AC95-26F9-FDF5-69F7228DA65D}"/>
          </ac:grpSpMkLst>
        </pc:grpChg>
        <pc:picChg chg="mod">
          <ac:chgData name="Markus Kümmerle" userId="edb588ad-b118-44cb-93b6-335b967c9009" providerId="ADAL" clId="{23DB3319-4C49-4F85-A827-0E09850C7500}" dt="2024-12-17T13:42:06.715" v="40"/>
          <ac:picMkLst>
            <pc:docMk/>
            <pc:sldMk cId="0" sldId="278"/>
            <ac:picMk id="37" creationId="{6B6050FF-C3E8-6EDF-0F57-23831CE60522}"/>
          </ac:picMkLst>
        </pc:picChg>
        <pc:picChg chg="mod">
          <ac:chgData name="Markus Kümmerle" userId="edb588ad-b118-44cb-93b6-335b967c9009" providerId="ADAL" clId="{23DB3319-4C49-4F85-A827-0E09850C7500}" dt="2024-12-17T13:42:59.338" v="59"/>
          <ac:picMkLst>
            <pc:docMk/>
            <pc:sldMk cId="0" sldId="278"/>
            <ac:picMk id="39" creationId="{2AF33FDD-55A3-607A-3F1B-83CD8345848E}"/>
          </ac:picMkLst>
        </pc:picChg>
        <pc:picChg chg="mod">
          <ac:chgData name="Markus Kümmerle" userId="edb588ad-b118-44cb-93b6-335b967c9009" providerId="ADAL" clId="{23DB3319-4C49-4F85-A827-0E09850C7500}" dt="2024-12-17T13:44:16.612" v="86"/>
          <ac:picMkLst>
            <pc:docMk/>
            <pc:sldMk cId="0" sldId="278"/>
            <ac:picMk id="43" creationId="{81FB7AD8-6CF5-A07A-CAE0-A5E40866629A}"/>
          </ac:picMkLst>
        </pc:picChg>
      </pc:sldChg>
      <pc:sldChg chg="addSp delSp modSp mod">
        <pc:chgData name="Markus Kümmerle" userId="edb588ad-b118-44cb-93b6-335b967c9009" providerId="ADAL" clId="{23DB3319-4C49-4F85-A827-0E09850C7500}" dt="2024-12-17T16:39:28.539" v="509" actId="1035"/>
        <pc:sldMkLst>
          <pc:docMk/>
          <pc:sldMk cId="0" sldId="279"/>
        </pc:sldMkLst>
        <pc:spChg chg="mod topLvl">
          <ac:chgData name="Markus Kümmerle" userId="edb588ad-b118-44cb-93b6-335b967c9009" providerId="ADAL" clId="{23DB3319-4C49-4F85-A827-0E09850C7500}" dt="2024-12-17T14:22:37.046" v="387" actId="164"/>
          <ac:spMkLst>
            <pc:docMk/>
            <pc:sldMk cId="0" sldId="279"/>
            <ac:spMk id="2" creationId="{FFA78151-DB52-0C2E-AD74-0F7EB3099734}"/>
          </ac:spMkLst>
        </pc:spChg>
        <pc:spChg chg="mod topLvl">
          <ac:chgData name="Markus Kümmerle" userId="edb588ad-b118-44cb-93b6-335b967c9009" providerId="ADAL" clId="{23DB3319-4C49-4F85-A827-0E09850C7500}" dt="2024-12-17T14:22:37.046" v="387" actId="164"/>
          <ac:spMkLst>
            <pc:docMk/>
            <pc:sldMk cId="0" sldId="279"/>
            <ac:spMk id="3" creationId="{8F40282C-9E6C-F978-6DE5-63A3784D8D4E}"/>
          </ac:spMkLst>
        </pc:spChg>
        <pc:spChg chg="mod">
          <ac:chgData name="Markus Kümmerle" userId="edb588ad-b118-44cb-93b6-335b967c9009" providerId="ADAL" clId="{23DB3319-4C49-4F85-A827-0E09850C7500}" dt="2024-12-17T14:23:54.240" v="393" actId="164"/>
          <ac:spMkLst>
            <pc:docMk/>
            <pc:sldMk cId="0" sldId="279"/>
            <ac:spMk id="4" creationId="{512721C3-961A-F962-707A-9A400C4B62C2}"/>
          </ac:spMkLst>
        </pc:spChg>
        <pc:spChg chg="mod">
          <ac:chgData name="Markus Kümmerle" userId="edb588ad-b118-44cb-93b6-335b967c9009" providerId="ADAL" clId="{23DB3319-4C49-4F85-A827-0E09850C7500}" dt="2024-12-17T14:23:54.240" v="393" actId="164"/>
          <ac:spMkLst>
            <pc:docMk/>
            <pc:sldMk cId="0" sldId="279"/>
            <ac:spMk id="5" creationId="{91DFC069-3B14-C1F5-20B4-836E2279AC70}"/>
          </ac:spMkLst>
        </pc:spChg>
        <pc:spChg chg="add mod">
          <ac:chgData name="Markus Kümmerle" userId="edb588ad-b118-44cb-93b6-335b967c9009" providerId="ADAL" clId="{23DB3319-4C49-4F85-A827-0E09850C7500}" dt="2024-12-17T14:25:05.904" v="408" actId="164"/>
          <ac:spMkLst>
            <pc:docMk/>
            <pc:sldMk cId="0" sldId="279"/>
            <ac:spMk id="6" creationId="{D04B2183-D767-FD77-181E-167D196C93F6}"/>
          </ac:spMkLst>
        </pc:spChg>
        <pc:spChg chg="add mod">
          <ac:chgData name="Markus Kümmerle" userId="edb588ad-b118-44cb-93b6-335b967c9009" providerId="ADAL" clId="{23DB3319-4C49-4F85-A827-0E09850C7500}" dt="2024-12-17T14:25:05.904" v="408" actId="164"/>
          <ac:spMkLst>
            <pc:docMk/>
            <pc:sldMk cId="0" sldId="279"/>
            <ac:spMk id="7" creationId="{5BB7263D-14D5-A987-FDE2-9F38B86D9E58}"/>
          </ac:spMkLst>
        </pc:spChg>
        <pc:spChg chg="add mod">
          <ac:chgData name="Markus Kümmerle" userId="edb588ad-b118-44cb-93b6-335b967c9009" providerId="ADAL" clId="{23DB3319-4C49-4F85-A827-0E09850C7500}" dt="2024-12-17T14:23:44.087" v="391" actId="164"/>
          <ac:spMkLst>
            <pc:docMk/>
            <pc:sldMk cId="0" sldId="279"/>
            <ac:spMk id="8" creationId="{589A8881-30AA-3304-CF4C-0CFF2BCE8C6D}"/>
          </ac:spMkLst>
        </pc:spChg>
        <pc:spChg chg="add mod">
          <ac:chgData name="Markus Kümmerle" userId="edb588ad-b118-44cb-93b6-335b967c9009" providerId="ADAL" clId="{23DB3319-4C49-4F85-A827-0E09850C7500}" dt="2024-12-17T14:23:44.087" v="391" actId="164"/>
          <ac:spMkLst>
            <pc:docMk/>
            <pc:sldMk cId="0" sldId="279"/>
            <ac:spMk id="9" creationId="{9634406C-E6D0-4CE9-3076-E85E9B760B50}"/>
          </ac:spMkLst>
        </pc:spChg>
        <pc:spChg chg="mod">
          <ac:chgData name="Markus Kümmerle" userId="edb588ad-b118-44cb-93b6-335b967c9009" providerId="ADAL" clId="{23DB3319-4C49-4F85-A827-0E09850C7500}" dt="2024-12-17T14:24:33.457" v="403" actId="164"/>
          <ac:spMkLst>
            <pc:docMk/>
            <pc:sldMk cId="0" sldId="279"/>
            <ac:spMk id="753" creationId="{00000000-0000-0000-0000-000000000000}"/>
          </ac:spMkLst>
        </pc:spChg>
        <pc:spChg chg="mod">
          <ac:chgData name="Markus Kümmerle" userId="edb588ad-b118-44cb-93b6-335b967c9009" providerId="ADAL" clId="{23DB3319-4C49-4F85-A827-0E09850C7500}" dt="2024-12-17T14:24:33.457" v="403" actId="164"/>
          <ac:spMkLst>
            <pc:docMk/>
            <pc:sldMk cId="0" sldId="279"/>
            <ac:spMk id="754" creationId="{00000000-0000-0000-0000-000000000000}"/>
          </ac:spMkLst>
        </pc:spChg>
        <pc:spChg chg="mod topLvl">
          <ac:chgData name="Markus Kümmerle" userId="edb588ad-b118-44cb-93b6-335b967c9009" providerId="ADAL" clId="{23DB3319-4C49-4F85-A827-0E09850C7500}" dt="2024-12-17T14:22:00.334" v="379" actId="164"/>
          <ac:spMkLst>
            <pc:docMk/>
            <pc:sldMk cId="0" sldId="279"/>
            <ac:spMk id="755" creationId="{00000000-0000-0000-0000-000000000000}"/>
          </ac:spMkLst>
        </pc:spChg>
        <pc:spChg chg="mod topLvl">
          <ac:chgData name="Markus Kümmerle" userId="edb588ad-b118-44cb-93b6-335b967c9009" providerId="ADAL" clId="{23DB3319-4C49-4F85-A827-0E09850C7500}" dt="2024-12-17T14:22:00.334" v="379" actId="164"/>
          <ac:spMkLst>
            <pc:docMk/>
            <pc:sldMk cId="0" sldId="279"/>
            <ac:spMk id="758" creationId="{00000000-0000-0000-0000-000000000000}"/>
          </ac:spMkLst>
        </pc:spChg>
        <pc:spChg chg="mod topLvl">
          <ac:chgData name="Markus Kümmerle" userId="edb588ad-b118-44cb-93b6-335b967c9009" providerId="ADAL" clId="{23DB3319-4C49-4F85-A827-0E09850C7500}" dt="2024-12-17T14:22:21.613" v="383" actId="164"/>
          <ac:spMkLst>
            <pc:docMk/>
            <pc:sldMk cId="0" sldId="279"/>
            <ac:spMk id="759" creationId="{00000000-0000-0000-0000-000000000000}"/>
          </ac:spMkLst>
        </pc:spChg>
        <pc:spChg chg="mod topLvl">
          <ac:chgData name="Markus Kümmerle" userId="edb588ad-b118-44cb-93b6-335b967c9009" providerId="ADAL" clId="{23DB3319-4C49-4F85-A827-0E09850C7500}" dt="2024-12-17T14:22:21.613" v="383" actId="164"/>
          <ac:spMkLst>
            <pc:docMk/>
            <pc:sldMk cId="0" sldId="279"/>
            <ac:spMk id="760" creationId="{00000000-0000-0000-0000-000000000000}"/>
          </ac:spMkLst>
        </pc:spChg>
        <pc:spChg chg="mod">
          <ac:chgData name="Markus Kümmerle" userId="edb588ad-b118-44cb-93b6-335b967c9009" providerId="ADAL" clId="{23DB3319-4C49-4F85-A827-0E09850C7500}" dt="2024-12-17T14:25:14.327" v="410" actId="164"/>
          <ac:spMkLst>
            <pc:docMk/>
            <pc:sldMk cId="0" sldId="279"/>
            <ac:spMk id="763" creationId="{00000000-0000-0000-0000-000000000000}"/>
          </ac:spMkLst>
        </pc:spChg>
        <pc:spChg chg="mod">
          <ac:chgData name="Markus Kümmerle" userId="edb588ad-b118-44cb-93b6-335b967c9009" providerId="ADAL" clId="{23DB3319-4C49-4F85-A827-0E09850C7500}" dt="2024-12-17T14:25:14.327" v="410" actId="164"/>
          <ac:spMkLst>
            <pc:docMk/>
            <pc:sldMk cId="0" sldId="279"/>
            <ac:spMk id="764" creationId="{00000000-0000-0000-0000-000000000000}"/>
          </ac:spMkLst>
        </pc:spChg>
        <pc:spChg chg="mod">
          <ac:chgData name="Markus Kümmerle" userId="edb588ad-b118-44cb-93b6-335b967c9009" providerId="ADAL" clId="{23DB3319-4C49-4F85-A827-0E09850C7500}" dt="2024-12-17T14:24:25.992" v="401" actId="164"/>
          <ac:spMkLst>
            <pc:docMk/>
            <pc:sldMk cId="0" sldId="279"/>
            <ac:spMk id="765" creationId="{00000000-0000-0000-0000-000000000000}"/>
          </ac:spMkLst>
        </pc:spChg>
        <pc:spChg chg="mod">
          <ac:chgData name="Markus Kümmerle" userId="edb588ad-b118-44cb-93b6-335b967c9009" providerId="ADAL" clId="{23DB3319-4C49-4F85-A827-0E09850C7500}" dt="2024-12-17T14:24:25.992" v="401" actId="164"/>
          <ac:spMkLst>
            <pc:docMk/>
            <pc:sldMk cId="0" sldId="279"/>
            <ac:spMk id="766" creationId="{00000000-0000-0000-0000-000000000000}"/>
          </ac:spMkLst>
        </pc:spChg>
        <pc:spChg chg="mod">
          <ac:chgData name="Markus Kümmerle" userId="edb588ad-b118-44cb-93b6-335b967c9009" providerId="ADAL" clId="{23DB3319-4C49-4F85-A827-0E09850C7500}" dt="2024-12-17T13:56:05.831" v="354" actId="164"/>
          <ac:spMkLst>
            <pc:docMk/>
            <pc:sldMk cId="0" sldId="279"/>
            <ac:spMk id="767" creationId="{00000000-0000-0000-0000-000000000000}"/>
          </ac:spMkLst>
        </pc:spChg>
        <pc:spChg chg="mod">
          <ac:chgData name="Markus Kümmerle" userId="edb588ad-b118-44cb-93b6-335b967c9009" providerId="ADAL" clId="{23DB3319-4C49-4F85-A827-0E09850C7500}" dt="2024-12-17T13:56:05.831" v="354" actId="164"/>
          <ac:spMkLst>
            <pc:docMk/>
            <pc:sldMk cId="0" sldId="279"/>
            <ac:spMk id="768" creationId="{00000000-0000-0000-0000-000000000000}"/>
          </ac:spMkLst>
        </pc:spChg>
        <pc:spChg chg="mod">
          <ac:chgData name="Markus Kümmerle" userId="edb588ad-b118-44cb-93b6-335b967c9009" providerId="ADAL" clId="{23DB3319-4C49-4F85-A827-0E09850C7500}" dt="2024-12-17T14:26:43.745" v="428" actId="164"/>
          <ac:spMkLst>
            <pc:docMk/>
            <pc:sldMk cId="0" sldId="279"/>
            <ac:spMk id="769" creationId="{00000000-0000-0000-0000-000000000000}"/>
          </ac:spMkLst>
        </pc:spChg>
        <pc:spChg chg="mod">
          <ac:chgData name="Markus Kümmerle" userId="edb588ad-b118-44cb-93b6-335b967c9009" providerId="ADAL" clId="{23DB3319-4C49-4F85-A827-0E09850C7500}" dt="2024-12-17T14:26:43.745" v="428" actId="164"/>
          <ac:spMkLst>
            <pc:docMk/>
            <pc:sldMk cId="0" sldId="279"/>
            <ac:spMk id="770" creationId="{00000000-0000-0000-0000-000000000000}"/>
          </ac:spMkLst>
        </pc:spChg>
        <pc:spChg chg="mod">
          <ac:chgData name="Markus Kümmerle" userId="edb588ad-b118-44cb-93b6-335b967c9009" providerId="ADAL" clId="{23DB3319-4C49-4F85-A827-0E09850C7500}" dt="2024-12-17T14:24:01.888" v="395" actId="164"/>
          <ac:spMkLst>
            <pc:docMk/>
            <pc:sldMk cId="0" sldId="279"/>
            <ac:spMk id="771" creationId="{00000000-0000-0000-0000-000000000000}"/>
          </ac:spMkLst>
        </pc:spChg>
        <pc:spChg chg="mod">
          <ac:chgData name="Markus Kümmerle" userId="edb588ad-b118-44cb-93b6-335b967c9009" providerId="ADAL" clId="{23DB3319-4C49-4F85-A827-0E09850C7500}" dt="2024-12-17T14:24:01.888" v="395" actId="164"/>
          <ac:spMkLst>
            <pc:docMk/>
            <pc:sldMk cId="0" sldId="279"/>
            <ac:spMk id="772" creationId="{00000000-0000-0000-0000-000000000000}"/>
          </ac:spMkLst>
        </pc:spChg>
        <pc:spChg chg="mod">
          <ac:chgData name="Markus Kümmerle" userId="edb588ad-b118-44cb-93b6-335b967c9009" providerId="ADAL" clId="{23DB3319-4C49-4F85-A827-0E09850C7500}" dt="2024-12-17T14:25:21.489" v="412" actId="164"/>
          <ac:spMkLst>
            <pc:docMk/>
            <pc:sldMk cId="0" sldId="279"/>
            <ac:spMk id="775" creationId="{00000000-0000-0000-0000-000000000000}"/>
          </ac:spMkLst>
        </pc:spChg>
        <pc:spChg chg="mod">
          <ac:chgData name="Markus Kümmerle" userId="edb588ad-b118-44cb-93b6-335b967c9009" providerId="ADAL" clId="{23DB3319-4C49-4F85-A827-0E09850C7500}" dt="2024-12-17T14:25:21.489" v="412" actId="164"/>
          <ac:spMkLst>
            <pc:docMk/>
            <pc:sldMk cId="0" sldId="279"/>
            <ac:spMk id="776" creationId="{00000000-0000-0000-0000-000000000000}"/>
          </ac:spMkLst>
        </pc:spChg>
        <pc:spChg chg="mod">
          <ac:chgData name="Markus Kümmerle" userId="edb588ad-b118-44cb-93b6-335b967c9009" providerId="ADAL" clId="{23DB3319-4C49-4F85-A827-0E09850C7500}" dt="2024-12-17T14:24:18.343" v="399" actId="164"/>
          <ac:spMkLst>
            <pc:docMk/>
            <pc:sldMk cId="0" sldId="279"/>
            <ac:spMk id="777" creationId="{00000000-0000-0000-0000-000000000000}"/>
          </ac:spMkLst>
        </pc:spChg>
        <pc:spChg chg="mod">
          <ac:chgData name="Markus Kümmerle" userId="edb588ad-b118-44cb-93b6-335b967c9009" providerId="ADAL" clId="{23DB3319-4C49-4F85-A827-0E09850C7500}" dt="2024-12-17T14:24:18.343" v="399" actId="164"/>
          <ac:spMkLst>
            <pc:docMk/>
            <pc:sldMk cId="0" sldId="279"/>
            <ac:spMk id="778" creationId="{00000000-0000-0000-0000-000000000000}"/>
          </ac:spMkLst>
        </pc:spChg>
        <pc:spChg chg="mod topLvl">
          <ac:chgData name="Markus Kümmerle" userId="edb588ad-b118-44cb-93b6-335b967c9009" providerId="ADAL" clId="{23DB3319-4C49-4F85-A827-0E09850C7500}" dt="2024-12-17T14:21:36.669" v="375" actId="164"/>
          <ac:spMkLst>
            <pc:docMk/>
            <pc:sldMk cId="0" sldId="279"/>
            <ac:spMk id="779" creationId="{00000000-0000-0000-0000-000000000000}"/>
          </ac:spMkLst>
        </pc:spChg>
        <pc:spChg chg="mod topLvl">
          <ac:chgData name="Markus Kümmerle" userId="edb588ad-b118-44cb-93b6-335b967c9009" providerId="ADAL" clId="{23DB3319-4C49-4F85-A827-0E09850C7500}" dt="2024-12-17T14:21:36.669" v="375" actId="164"/>
          <ac:spMkLst>
            <pc:docMk/>
            <pc:sldMk cId="0" sldId="279"/>
            <ac:spMk id="780" creationId="{00000000-0000-0000-0000-000000000000}"/>
          </ac:spMkLst>
        </pc:spChg>
        <pc:spChg chg="mod">
          <ac:chgData name="Markus Kümmerle" userId="edb588ad-b118-44cb-93b6-335b967c9009" providerId="ADAL" clId="{23DB3319-4C49-4F85-A827-0E09850C7500}" dt="2024-12-17T14:26:16.490" v="422" actId="164"/>
          <ac:spMkLst>
            <pc:docMk/>
            <pc:sldMk cId="0" sldId="279"/>
            <ac:spMk id="781" creationId="{00000000-0000-0000-0000-000000000000}"/>
          </ac:spMkLst>
        </pc:spChg>
        <pc:spChg chg="mod">
          <ac:chgData name="Markus Kümmerle" userId="edb588ad-b118-44cb-93b6-335b967c9009" providerId="ADAL" clId="{23DB3319-4C49-4F85-A827-0E09850C7500}" dt="2024-12-17T14:26:16.490" v="422" actId="164"/>
          <ac:spMkLst>
            <pc:docMk/>
            <pc:sldMk cId="0" sldId="279"/>
            <ac:spMk id="782"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3"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4" creationId="{00000000-0000-0000-0000-000000000000}"/>
          </ac:spMkLst>
        </pc:spChg>
        <pc:spChg chg="mod">
          <ac:chgData name="Markus Kümmerle" userId="edb588ad-b118-44cb-93b6-335b967c9009" providerId="ADAL" clId="{23DB3319-4C49-4F85-A827-0E09850C7500}" dt="2024-12-17T16:38:29.830" v="494" actId="12788"/>
          <ac:spMkLst>
            <pc:docMk/>
            <pc:sldMk cId="0" sldId="279"/>
            <ac:spMk id="785" creationId="{00000000-0000-0000-0000-000000000000}"/>
          </ac:spMkLst>
        </pc:spChg>
        <pc:spChg chg="mod topLvl">
          <ac:chgData name="Markus Kümmerle" userId="edb588ad-b118-44cb-93b6-335b967c9009" providerId="ADAL" clId="{23DB3319-4C49-4F85-A827-0E09850C7500}" dt="2024-12-17T13:58:21.461" v="369" actId="164"/>
          <ac:spMkLst>
            <pc:docMk/>
            <pc:sldMk cId="0" sldId="279"/>
            <ac:spMk id="786" creationId="{00000000-0000-0000-0000-000000000000}"/>
          </ac:spMkLst>
        </pc:spChg>
        <pc:spChg chg="mod topLvl">
          <ac:chgData name="Markus Kümmerle" userId="edb588ad-b118-44cb-93b6-335b967c9009" providerId="ADAL" clId="{23DB3319-4C49-4F85-A827-0E09850C7500}" dt="2024-12-17T13:58:21.461" v="369" actId="164"/>
          <ac:spMkLst>
            <pc:docMk/>
            <pc:sldMk cId="0" sldId="279"/>
            <ac:spMk id="787" creationId="{00000000-0000-0000-0000-000000000000}"/>
          </ac:spMkLst>
        </pc:spChg>
        <pc:spChg chg="mod">
          <ac:chgData name="Markus Kümmerle" userId="edb588ad-b118-44cb-93b6-335b967c9009" providerId="ADAL" clId="{23DB3319-4C49-4F85-A827-0E09850C7500}" dt="2024-12-17T14:24:11.537" v="397" actId="164"/>
          <ac:spMkLst>
            <pc:docMk/>
            <pc:sldMk cId="0" sldId="279"/>
            <ac:spMk id="788" creationId="{00000000-0000-0000-0000-000000000000}"/>
          </ac:spMkLst>
        </pc:spChg>
        <pc:spChg chg="mod">
          <ac:chgData name="Markus Kümmerle" userId="edb588ad-b118-44cb-93b6-335b967c9009" providerId="ADAL" clId="{23DB3319-4C49-4F85-A827-0E09850C7500}" dt="2024-12-17T14:24:11.537" v="397" actId="164"/>
          <ac:spMkLst>
            <pc:docMk/>
            <pc:sldMk cId="0" sldId="279"/>
            <ac:spMk id="789" creationId="{00000000-0000-0000-0000-000000000000}"/>
          </ac:spMkLst>
        </pc:spChg>
        <pc:spChg chg="mod">
          <ac:chgData name="Markus Kümmerle" userId="edb588ad-b118-44cb-93b6-335b967c9009" providerId="ADAL" clId="{23DB3319-4C49-4F85-A827-0E09850C7500}" dt="2024-12-17T14:25:54.849" v="416" actId="164"/>
          <ac:spMkLst>
            <pc:docMk/>
            <pc:sldMk cId="0" sldId="279"/>
            <ac:spMk id="790" creationId="{00000000-0000-0000-0000-000000000000}"/>
          </ac:spMkLst>
        </pc:spChg>
        <pc:spChg chg="mod">
          <ac:chgData name="Markus Kümmerle" userId="edb588ad-b118-44cb-93b6-335b967c9009" providerId="ADAL" clId="{23DB3319-4C49-4F85-A827-0E09850C7500}" dt="2024-12-17T14:25:54.849" v="416" actId="164"/>
          <ac:spMkLst>
            <pc:docMk/>
            <pc:sldMk cId="0" sldId="279"/>
            <ac:spMk id="791" creationId="{00000000-0000-0000-0000-000000000000}"/>
          </ac:spMkLst>
        </pc:spChg>
        <pc:spChg chg="mod">
          <ac:chgData name="Markus Kümmerle" userId="edb588ad-b118-44cb-93b6-335b967c9009" providerId="ADAL" clId="{23DB3319-4C49-4F85-A827-0E09850C7500}" dt="2024-12-17T14:26:01.105" v="418" actId="164"/>
          <ac:spMkLst>
            <pc:docMk/>
            <pc:sldMk cId="0" sldId="279"/>
            <ac:spMk id="816" creationId="{00000000-0000-0000-0000-000000000000}"/>
          </ac:spMkLst>
        </pc:spChg>
        <pc:spChg chg="mod">
          <ac:chgData name="Markus Kümmerle" userId="edb588ad-b118-44cb-93b6-335b967c9009" providerId="ADAL" clId="{23DB3319-4C49-4F85-A827-0E09850C7500}" dt="2024-12-17T14:26:01.105" v="418" actId="164"/>
          <ac:spMkLst>
            <pc:docMk/>
            <pc:sldMk cId="0" sldId="279"/>
            <ac:spMk id="817" creationId="{00000000-0000-0000-0000-000000000000}"/>
          </ac:spMkLst>
        </pc:spChg>
        <pc:grpChg chg="add del mod">
          <ac:chgData name="Markus Kümmerle" userId="edb588ad-b118-44cb-93b6-335b967c9009" providerId="ADAL" clId="{23DB3319-4C49-4F85-A827-0E09850C7500}" dt="2024-12-17T13:57:20.632" v="364" actId="165"/>
          <ac:grpSpMkLst>
            <pc:docMk/>
            <pc:sldMk cId="0" sldId="279"/>
            <ac:grpSpMk id="10" creationId="{18DFD7B5-21D2-7A65-ADD0-840806753CF9}"/>
          </ac:grpSpMkLst>
        </pc:grpChg>
        <pc:grpChg chg="add del mod">
          <ac:chgData name="Markus Kümmerle" userId="edb588ad-b118-44cb-93b6-335b967c9009" providerId="ADAL" clId="{23DB3319-4C49-4F85-A827-0E09850C7500}" dt="2024-12-17T14:21:28.195" v="373" actId="165"/>
          <ac:grpSpMkLst>
            <pc:docMk/>
            <pc:sldMk cId="0" sldId="279"/>
            <ac:grpSpMk id="11" creationId="{AE03F74A-3381-542E-1CB1-804CF83047FD}"/>
          </ac:grpSpMkLst>
        </pc:grpChg>
        <pc:grpChg chg="add mod">
          <ac:chgData name="Markus Kümmerle" userId="edb588ad-b118-44cb-93b6-335b967c9009" providerId="ADAL" clId="{23DB3319-4C49-4F85-A827-0E09850C7500}" dt="2024-12-17T16:38:46.568" v="496" actId="408"/>
          <ac:grpSpMkLst>
            <pc:docMk/>
            <pc:sldMk cId="0" sldId="279"/>
            <ac:grpSpMk id="12" creationId="{6A93C4C2-B035-96B5-4A68-EBC43A9FFC6D}"/>
          </ac:grpSpMkLst>
        </pc:grpChg>
        <pc:grpChg chg="add del mod">
          <ac:chgData name="Markus Kümmerle" userId="edb588ad-b118-44cb-93b6-335b967c9009" providerId="ADAL" clId="{23DB3319-4C49-4F85-A827-0E09850C7500}" dt="2024-12-17T14:21:53.775" v="377" actId="165"/>
          <ac:grpSpMkLst>
            <pc:docMk/>
            <pc:sldMk cId="0" sldId="279"/>
            <ac:grpSpMk id="13" creationId="{D7E2DEBC-6693-D5D0-02DE-A0261CBB30DE}"/>
          </ac:grpSpMkLst>
        </pc:grpChg>
        <pc:grpChg chg="add del mod">
          <ac:chgData name="Markus Kümmerle" userId="edb588ad-b118-44cb-93b6-335b967c9009" providerId="ADAL" clId="{23DB3319-4C49-4F85-A827-0E09850C7500}" dt="2024-12-17T14:22:15.280" v="381" actId="165"/>
          <ac:grpSpMkLst>
            <pc:docMk/>
            <pc:sldMk cId="0" sldId="279"/>
            <ac:grpSpMk id="14" creationId="{43847950-8301-C52C-DB15-E156F5C1BEB2}"/>
          </ac:grpSpMkLst>
        </pc:grpChg>
        <pc:grpChg chg="add del mod">
          <ac:chgData name="Markus Kümmerle" userId="edb588ad-b118-44cb-93b6-335b967c9009" providerId="ADAL" clId="{23DB3319-4C49-4F85-A827-0E09850C7500}" dt="2024-12-17T14:22:31.847" v="385" actId="165"/>
          <ac:grpSpMkLst>
            <pc:docMk/>
            <pc:sldMk cId="0" sldId="279"/>
            <ac:grpSpMk id="15" creationId="{3DE82E3E-8A4E-38EF-0CB3-2C82EAF11E99}"/>
          </ac:grpSpMkLst>
        </pc:grpChg>
        <pc:grpChg chg="add mod">
          <ac:chgData name="Markus Kümmerle" userId="edb588ad-b118-44cb-93b6-335b967c9009" providerId="ADAL" clId="{23DB3319-4C49-4F85-A827-0E09850C7500}" dt="2024-12-17T13:58:11.635" v="368" actId="164"/>
          <ac:grpSpMkLst>
            <pc:docMk/>
            <pc:sldMk cId="0" sldId="279"/>
            <ac:grpSpMk id="16" creationId="{91F20FB2-7AD8-6869-03D3-7650FAFC4E87}"/>
          </ac:grpSpMkLst>
        </pc:grpChg>
        <pc:grpChg chg="add mod">
          <ac:chgData name="Markus Kümmerle" userId="edb588ad-b118-44cb-93b6-335b967c9009" providerId="ADAL" clId="{23DB3319-4C49-4F85-A827-0E09850C7500}" dt="2024-12-17T16:38:42.384" v="495" actId="554"/>
          <ac:grpSpMkLst>
            <pc:docMk/>
            <pc:sldMk cId="0" sldId="279"/>
            <ac:grpSpMk id="17" creationId="{39476E01-DED3-4148-1D34-7565B361A5EE}"/>
          </ac:grpSpMkLst>
        </pc:grpChg>
        <pc:grpChg chg="add mod">
          <ac:chgData name="Markus Kümmerle" userId="edb588ad-b118-44cb-93b6-335b967c9009" providerId="ADAL" clId="{23DB3319-4C49-4F85-A827-0E09850C7500}" dt="2024-12-17T16:38:46.568" v="496" actId="408"/>
          <ac:grpSpMkLst>
            <pc:docMk/>
            <pc:sldMk cId="0" sldId="279"/>
            <ac:grpSpMk id="18" creationId="{EBE9A662-AF27-4C7F-1E63-3C92B9C0B03B}"/>
          </ac:grpSpMkLst>
        </pc:grpChg>
        <pc:grpChg chg="add mod">
          <ac:chgData name="Markus Kümmerle" userId="edb588ad-b118-44cb-93b6-335b967c9009" providerId="ADAL" clId="{23DB3319-4C49-4F85-A827-0E09850C7500}" dt="2024-12-17T16:38:46.568" v="496" actId="408"/>
          <ac:grpSpMkLst>
            <pc:docMk/>
            <pc:sldMk cId="0" sldId="279"/>
            <ac:grpSpMk id="19" creationId="{85887798-12A5-C9BD-3ACF-CAC1F78B5379}"/>
          </ac:grpSpMkLst>
        </pc:grpChg>
        <pc:grpChg chg="add mod">
          <ac:chgData name="Markus Kümmerle" userId="edb588ad-b118-44cb-93b6-335b967c9009" providerId="ADAL" clId="{23DB3319-4C49-4F85-A827-0E09850C7500}" dt="2024-12-17T16:38:42.384" v="495" actId="554"/>
          <ac:grpSpMkLst>
            <pc:docMk/>
            <pc:sldMk cId="0" sldId="279"/>
            <ac:grpSpMk id="20" creationId="{AD76B71F-77E9-8FFC-86E6-56C28A2C01D8}"/>
          </ac:grpSpMkLst>
        </pc:grpChg>
        <pc:grpChg chg="add mod">
          <ac:chgData name="Markus Kümmerle" userId="edb588ad-b118-44cb-93b6-335b967c9009" providerId="ADAL" clId="{23DB3319-4C49-4F85-A827-0E09850C7500}" dt="2024-12-17T16:39:28.539" v="509" actId="1035"/>
          <ac:grpSpMkLst>
            <pc:docMk/>
            <pc:sldMk cId="0" sldId="279"/>
            <ac:grpSpMk id="21" creationId="{736C3345-C5D3-592A-AC24-F5E608728EDA}"/>
          </ac:grpSpMkLst>
        </pc:grpChg>
        <pc:grpChg chg="add mod">
          <ac:chgData name="Markus Kümmerle" userId="edb588ad-b118-44cb-93b6-335b967c9009" providerId="ADAL" clId="{23DB3319-4C49-4F85-A827-0E09850C7500}" dt="2024-12-17T16:38:46.568" v="496" actId="408"/>
          <ac:grpSpMkLst>
            <pc:docMk/>
            <pc:sldMk cId="0" sldId="279"/>
            <ac:grpSpMk id="22" creationId="{0BC29894-A5ED-EB60-54A9-CA65DF4FD7B9}"/>
          </ac:grpSpMkLst>
        </pc:grpChg>
        <pc:grpChg chg="add mod">
          <ac:chgData name="Markus Kümmerle" userId="edb588ad-b118-44cb-93b6-335b967c9009" providerId="ADAL" clId="{23DB3319-4C49-4F85-A827-0E09850C7500}" dt="2024-12-17T16:39:28.539" v="509" actId="1035"/>
          <ac:grpSpMkLst>
            <pc:docMk/>
            <pc:sldMk cId="0" sldId="279"/>
            <ac:grpSpMk id="23" creationId="{43CA8C25-0076-012F-8832-3F20C81105B3}"/>
          </ac:grpSpMkLst>
        </pc:grpChg>
        <pc:grpChg chg="add mod">
          <ac:chgData name="Markus Kümmerle" userId="edb588ad-b118-44cb-93b6-335b967c9009" providerId="ADAL" clId="{23DB3319-4C49-4F85-A827-0E09850C7500}" dt="2024-12-17T16:39:28.539" v="509" actId="1035"/>
          <ac:grpSpMkLst>
            <pc:docMk/>
            <pc:sldMk cId="0" sldId="279"/>
            <ac:grpSpMk id="24" creationId="{13C37225-F288-AA9C-1C67-EF44B0BEE7E5}"/>
          </ac:grpSpMkLst>
        </pc:grpChg>
        <pc:grpChg chg="add mod">
          <ac:chgData name="Markus Kümmerle" userId="edb588ad-b118-44cb-93b6-335b967c9009" providerId="ADAL" clId="{23DB3319-4C49-4F85-A827-0E09850C7500}" dt="2024-12-17T16:39:28.539" v="509" actId="1035"/>
          <ac:grpSpMkLst>
            <pc:docMk/>
            <pc:sldMk cId="0" sldId="279"/>
            <ac:grpSpMk id="25" creationId="{BA90F551-7144-8B84-D5E2-6AA8BF491ED7}"/>
          </ac:grpSpMkLst>
        </pc:grpChg>
        <pc:grpChg chg="add mod">
          <ac:chgData name="Markus Kümmerle" userId="edb588ad-b118-44cb-93b6-335b967c9009" providerId="ADAL" clId="{23DB3319-4C49-4F85-A827-0E09850C7500}" dt="2024-12-17T16:39:28.539" v="509" actId="1035"/>
          <ac:grpSpMkLst>
            <pc:docMk/>
            <pc:sldMk cId="0" sldId="279"/>
            <ac:grpSpMk id="26" creationId="{46430F13-39FF-7792-36BA-BBE2DBDDA1C4}"/>
          </ac:grpSpMkLst>
        </pc:grpChg>
        <pc:grpChg chg="add mod">
          <ac:chgData name="Markus Kümmerle" userId="edb588ad-b118-44cb-93b6-335b967c9009" providerId="ADAL" clId="{23DB3319-4C49-4F85-A827-0E09850C7500}" dt="2024-12-17T16:39:28.539" v="509" actId="1035"/>
          <ac:grpSpMkLst>
            <pc:docMk/>
            <pc:sldMk cId="0" sldId="279"/>
            <ac:grpSpMk id="27" creationId="{AF86AD02-69E9-24F9-648B-E38A71764745}"/>
          </ac:grpSpMkLst>
        </pc:grpChg>
        <pc:grpChg chg="add mod">
          <ac:chgData name="Markus Kümmerle" userId="edb588ad-b118-44cb-93b6-335b967c9009" providerId="ADAL" clId="{23DB3319-4C49-4F85-A827-0E09850C7500}" dt="2024-12-17T16:39:07.041" v="499" actId="554"/>
          <ac:grpSpMkLst>
            <pc:docMk/>
            <pc:sldMk cId="0" sldId="279"/>
            <ac:grpSpMk id="28" creationId="{C96B3F2B-8CE6-6C5C-85E1-4E7FC22B826C}"/>
          </ac:grpSpMkLst>
        </pc:grpChg>
        <pc:grpChg chg="add mod">
          <ac:chgData name="Markus Kümmerle" userId="edb588ad-b118-44cb-93b6-335b967c9009" providerId="ADAL" clId="{23DB3319-4C49-4F85-A827-0E09850C7500}" dt="2024-12-17T16:39:12.928" v="500" actId="408"/>
          <ac:grpSpMkLst>
            <pc:docMk/>
            <pc:sldMk cId="0" sldId="279"/>
            <ac:grpSpMk id="29" creationId="{0D8C53DE-7896-AC9E-3A0D-45B42270A083}"/>
          </ac:grpSpMkLst>
        </pc:grpChg>
        <pc:grpChg chg="add mod">
          <ac:chgData name="Markus Kümmerle" userId="edb588ad-b118-44cb-93b6-335b967c9009" providerId="ADAL" clId="{23DB3319-4C49-4F85-A827-0E09850C7500}" dt="2024-12-17T16:39:12.928" v="500" actId="408"/>
          <ac:grpSpMkLst>
            <pc:docMk/>
            <pc:sldMk cId="0" sldId="279"/>
            <ac:grpSpMk id="30" creationId="{BBBF3132-AD5C-250E-FFA2-04D4342378F2}"/>
          </ac:grpSpMkLst>
        </pc:grpChg>
        <pc:grpChg chg="add mod">
          <ac:chgData name="Markus Kümmerle" userId="edb588ad-b118-44cb-93b6-335b967c9009" providerId="ADAL" clId="{23DB3319-4C49-4F85-A827-0E09850C7500}" dt="2024-12-17T16:39:12.928" v="500" actId="408"/>
          <ac:grpSpMkLst>
            <pc:docMk/>
            <pc:sldMk cId="0" sldId="279"/>
            <ac:grpSpMk id="31" creationId="{6AC7B571-CF7F-42B0-78B3-F8EA6C7733FF}"/>
          </ac:grpSpMkLst>
        </pc:grpChg>
        <pc:grpChg chg="add mod">
          <ac:chgData name="Markus Kümmerle" userId="edb588ad-b118-44cb-93b6-335b967c9009" providerId="ADAL" clId="{23DB3319-4C49-4F85-A827-0E09850C7500}" dt="2024-12-17T16:39:12.928" v="500" actId="408"/>
          <ac:grpSpMkLst>
            <pc:docMk/>
            <pc:sldMk cId="0" sldId="279"/>
            <ac:grpSpMk id="32" creationId="{98523368-69A5-ED38-E8E6-67006B68E825}"/>
          </ac:grpSpMkLst>
        </pc:grpChg>
        <pc:grpChg chg="add mod">
          <ac:chgData name="Markus Kümmerle" userId="edb588ad-b118-44cb-93b6-335b967c9009" providerId="ADAL" clId="{23DB3319-4C49-4F85-A827-0E09850C7500}" dt="2024-12-17T16:39:07.041" v="499" actId="554"/>
          <ac:grpSpMkLst>
            <pc:docMk/>
            <pc:sldMk cId="0" sldId="279"/>
            <ac:grpSpMk id="33" creationId="{48156428-2A26-F0F2-3AFD-1B00ABBF552A}"/>
          </ac:grpSpMkLst>
        </pc:grpChg>
        <pc:grpChg chg="add del mod">
          <ac:chgData name="Markus Kümmerle" userId="edb588ad-b118-44cb-93b6-335b967c9009" providerId="ADAL" clId="{23DB3319-4C49-4F85-A827-0E09850C7500}" dt="2024-12-17T16:36:36.912" v="481" actId="21"/>
          <ac:grpSpMkLst>
            <pc:docMk/>
            <pc:sldMk cId="0" sldId="279"/>
            <ac:grpSpMk id="34" creationId="{D3D0B200-94E0-6007-4F78-0B9527954BF1}"/>
          </ac:grpSpMkLst>
        </pc:grpChg>
        <pc:grpChg chg="add del mod">
          <ac:chgData name="Markus Kümmerle" userId="edb588ad-b118-44cb-93b6-335b967c9009" providerId="ADAL" clId="{23DB3319-4C49-4F85-A827-0E09850C7500}" dt="2024-12-17T16:36:36.912" v="481" actId="21"/>
          <ac:grpSpMkLst>
            <pc:docMk/>
            <pc:sldMk cId="0" sldId="279"/>
            <ac:grpSpMk id="35" creationId="{8A30186B-16E5-42CA-E499-3918B59DC8BB}"/>
          </ac:grpSpMkLst>
        </pc:grpChg>
      </pc:sldChg>
      <pc:sldChg chg="addSp delSp modSp mod">
        <pc:chgData name="Markus Kümmerle" userId="edb588ad-b118-44cb-93b6-335b967c9009" providerId="ADAL" clId="{23DB3319-4C49-4F85-A827-0E09850C7500}" dt="2024-12-17T16:44:44.596" v="585" actId="1036"/>
        <pc:sldMkLst>
          <pc:docMk/>
          <pc:sldMk cId="0" sldId="280"/>
        </pc:sldMkLst>
        <pc:spChg chg="mod">
          <ac:chgData name="Markus Kümmerle" userId="edb588ad-b118-44cb-93b6-335b967c9009" providerId="ADAL" clId="{23DB3319-4C49-4F85-A827-0E09850C7500}" dt="2024-12-17T14:28:32.686" v="436" actId="164"/>
          <ac:spMkLst>
            <pc:docMk/>
            <pc:sldMk cId="0" sldId="280"/>
            <ac:spMk id="756" creationId="{00000000-0000-0000-0000-000000000000}"/>
          </ac:spMkLst>
        </pc:spChg>
        <pc:spChg chg="mod">
          <ac:chgData name="Markus Kümmerle" userId="edb588ad-b118-44cb-93b6-335b967c9009" providerId="ADAL" clId="{23DB3319-4C49-4F85-A827-0E09850C7500}" dt="2024-12-17T14:28:32.686" v="436" actId="164"/>
          <ac:spMkLst>
            <pc:docMk/>
            <pc:sldMk cId="0" sldId="280"/>
            <ac:spMk id="757" creationId="{00000000-0000-0000-0000-000000000000}"/>
          </ac:spMkLst>
        </pc:spChg>
        <pc:spChg chg="mod">
          <ac:chgData name="Markus Kümmerle" userId="edb588ad-b118-44cb-93b6-335b967c9009" providerId="ADAL" clId="{23DB3319-4C49-4F85-A827-0E09850C7500}" dt="2024-12-17T14:28:39.987" v="438" actId="164"/>
          <ac:spMkLst>
            <pc:docMk/>
            <pc:sldMk cId="0" sldId="280"/>
            <ac:spMk id="761" creationId="{00000000-0000-0000-0000-000000000000}"/>
          </ac:spMkLst>
        </pc:spChg>
        <pc:spChg chg="mod">
          <ac:chgData name="Markus Kümmerle" userId="edb588ad-b118-44cb-93b6-335b967c9009" providerId="ADAL" clId="{23DB3319-4C49-4F85-A827-0E09850C7500}" dt="2024-12-17T14:28:39.987" v="438" actId="164"/>
          <ac:spMkLst>
            <pc:docMk/>
            <pc:sldMk cId="0" sldId="280"/>
            <ac:spMk id="762" creationId="{00000000-0000-0000-0000-000000000000}"/>
          </ac:spMkLst>
        </pc:spChg>
        <pc:spChg chg="mod">
          <ac:chgData name="Markus Kümmerle" userId="edb588ad-b118-44cb-93b6-335b967c9009" providerId="ADAL" clId="{23DB3319-4C49-4F85-A827-0E09850C7500}" dt="2024-12-17T16:36:39.031" v="482"/>
          <ac:spMkLst>
            <pc:docMk/>
            <pc:sldMk cId="0" sldId="280"/>
            <ac:spMk id="769" creationId="{00000000-0000-0000-0000-000000000000}"/>
          </ac:spMkLst>
        </pc:spChg>
        <pc:spChg chg="mod">
          <ac:chgData name="Markus Kümmerle" userId="edb588ad-b118-44cb-93b6-335b967c9009" providerId="ADAL" clId="{23DB3319-4C49-4F85-A827-0E09850C7500}" dt="2024-12-17T16:36:39.031" v="482"/>
          <ac:spMkLst>
            <pc:docMk/>
            <pc:sldMk cId="0" sldId="280"/>
            <ac:spMk id="770" creationId="{00000000-0000-0000-0000-000000000000}"/>
          </ac:spMkLst>
        </pc:spChg>
        <pc:spChg chg="mod">
          <ac:chgData name="Markus Kümmerle" userId="edb588ad-b118-44cb-93b6-335b967c9009" providerId="ADAL" clId="{23DB3319-4C49-4F85-A827-0E09850C7500}" dt="2024-12-17T14:28:46.909" v="440" actId="164"/>
          <ac:spMkLst>
            <pc:docMk/>
            <pc:sldMk cId="0" sldId="280"/>
            <ac:spMk id="773" creationId="{00000000-0000-0000-0000-000000000000}"/>
          </ac:spMkLst>
        </pc:spChg>
        <pc:spChg chg="mod">
          <ac:chgData name="Markus Kümmerle" userId="edb588ad-b118-44cb-93b6-335b967c9009" providerId="ADAL" clId="{23DB3319-4C49-4F85-A827-0E09850C7500}" dt="2024-12-17T14:28:46.909" v="440" actId="164"/>
          <ac:spMkLst>
            <pc:docMk/>
            <pc:sldMk cId="0" sldId="280"/>
            <ac:spMk id="774" creationId="{00000000-0000-0000-0000-000000000000}"/>
          </ac:spMkLst>
        </pc:spChg>
        <pc:spChg chg="mod">
          <ac:chgData name="Markus Kümmerle" userId="edb588ad-b118-44cb-93b6-335b967c9009" providerId="ADAL" clId="{23DB3319-4C49-4F85-A827-0E09850C7500}" dt="2024-12-17T16:36:39.031" v="482"/>
          <ac:spMkLst>
            <pc:docMk/>
            <pc:sldMk cId="0" sldId="280"/>
            <ac:spMk id="781" creationId="{00000000-0000-0000-0000-000000000000}"/>
          </ac:spMkLst>
        </pc:spChg>
        <pc:spChg chg="mod">
          <ac:chgData name="Markus Kümmerle" userId="edb588ad-b118-44cb-93b6-335b967c9009" providerId="ADAL" clId="{23DB3319-4C49-4F85-A827-0E09850C7500}" dt="2024-12-17T16:36:39.031" v="482"/>
          <ac:spMkLst>
            <pc:docMk/>
            <pc:sldMk cId="0" sldId="280"/>
            <ac:spMk id="782" creationId="{00000000-0000-0000-0000-000000000000}"/>
          </ac:spMkLst>
        </pc:spChg>
        <pc:spChg chg="mod">
          <ac:chgData name="Markus Kümmerle" userId="edb588ad-b118-44cb-93b6-335b967c9009" providerId="ADAL" clId="{23DB3319-4C49-4F85-A827-0E09850C7500}" dt="2024-12-17T14:30:15.510" v="464" actId="164"/>
          <ac:spMkLst>
            <pc:docMk/>
            <pc:sldMk cId="0" sldId="280"/>
            <ac:spMk id="799" creationId="{00000000-0000-0000-0000-000000000000}"/>
          </ac:spMkLst>
        </pc:spChg>
        <pc:spChg chg="mod">
          <ac:chgData name="Markus Kümmerle" userId="edb588ad-b118-44cb-93b6-335b967c9009" providerId="ADAL" clId="{23DB3319-4C49-4F85-A827-0E09850C7500}" dt="2024-12-17T14:30:15.510" v="464" actId="164"/>
          <ac:spMkLst>
            <pc:docMk/>
            <pc:sldMk cId="0" sldId="280"/>
            <ac:spMk id="800" creationId="{00000000-0000-0000-0000-000000000000}"/>
          </ac:spMkLst>
        </pc:spChg>
        <pc:spChg chg="mod">
          <ac:chgData name="Markus Kümmerle" userId="edb588ad-b118-44cb-93b6-335b967c9009" providerId="ADAL" clId="{23DB3319-4C49-4F85-A827-0E09850C7500}" dt="2024-12-17T14:29:47.743" v="456" actId="164"/>
          <ac:spMkLst>
            <pc:docMk/>
            <pc:sldMk cId="0" sldId="280"/>
            <ac:spMk id="801" creationId="{00000000-0000-0000-0000-000000000000}"/>
          </ac:spMkLst>
        </pc:spChg>
        <pc:spChg chg="mod">
          <ac:chgData name="Markus Kümmerle" userId="edb588ad-b118-44cb-93b6-335b967c9009" providerId="ADAL" clId="{23DB3319-4C49-4F85-A827-0E09850C7500}" dt="2024-12-17T14:29:47.743" v="456" actId="164"/>
          <ac:spMkLst>
            <pc:docMk/>
            <pc:sldMk cId="0" sldId="280"/>
            <ac:spMk id="802" creationId="{00000000-0000-0000-0000-000000000000}"/>
          </ac:spMkLst>
        </pc:spChg>
        <pc:spChg chg="mod">
          <ac:chgData name="Markus Kümmerle" userId="edb588ad-b118-44cb-93b6-335b967c9009" providerId="ADAL" clId="{23DB3319-4C49-4F85-A827-0E09850C7500}" dt="2024-12-17T14:29:54.828" v="458" actId="164"/>
          <ac:spMkLst>
            <pc:docMk/>
            <pc:sldMk cId="0" sldId="280"/>
            <ac:spMk id="803" creationId="{00000000-0000-0000-0000-000000000000}"/>
          </ac:spMkLst>
        </pc:spChg>
        <pc:spChg chg="mod">
          <ac:chgData name="Markus Kümmerle" userId="edb588ad-b118-44cb-93b6-335b967c9009" providerId="ADAL" clId="{23DB3319-4C49-4F85-A827-0E09850C7500}" dt="2024-12-17T14:29:54.828" v="458" actId="164"/>
          <ac:spMkLst>
            <pc:docMk/>
            <pc:sldMk cId="0" sldId="280"/>
            <ac:spMk id="804" creationId="{00000000-0000-0000-0000-000000000000}"/>
          </ac:spMkLst>
        </pc:spChg>
        <pc:spChg chg="mod">
          <ac:chgData name="Markus Kümmerle" userId="edb588ad-b118-44cb-93b6-335b967c9009" providerId="ADAL" clId="{23DB3319-4C49-4F85-A827-0E09850C7500}" dt="2024-12-17T14:28:54.461" v="442" actId="164"/>
          <ac:spMkLst>
            <pc:docMk/>
            <pc:sldMk cId="0" sldId="280"/>
            <ac:spMk id="805" creationId="{00000000-0000-0000-0000-000000000000}"/>
          </ac:spMkLst>
        </pc:spChg>
        <pc:spChg chg="mod">
          <ac:chgData name="Markus Kümmerle" userId="edb588ad-b118-44cb-93b6-335b967c9009" providerId="ADAL" clId="{23DB3319-4C49-4F85-A827-0E09850C7500}" dt="2024-12-17T14:28:54.461" v="442" actId="164"/>
          <ac:spMkLst>
            <pc:docMk/>
            <pc:sldMk cId="0" sldId="280"/>
            <ac:spMk id="806" creationId="{00000000-0000-0000-0000-000000000000}"/>
          </ac:spMkLst>
        </pc:spChg>
        <pc:spChg chg="mod">
          <ac:chgData name="Markus Kümmerle" userId="edb588ad-b118-44cb-93b6-335b967c9009" providerId="ADAL" clId="{23DB3319-4C49-4F85-A827-0E09850C7500}" dt="2024-12-17T16:42:36.439" v="544" actId="1076"/>
          <ac:spMkLst>
            <pc:docMk/>
            <pc:sldMk cId="0" sldId="280"/>
            <ac:spMk id="807" creationId="{00000000-0000-0000-0000-000000000000}"/>
          </ac:spMkLst>
        </pc:spChg>
        <pc:spChg chg="mod">
          <ac:chgData name="Markus Kümmerle" userId="edb588ad-b118-44cb-93b6-335b967c9009" providerId="ADAL" clId="{23DB3319-4C49-4F85-A827-0E09850C7500}" dt="2024-12-17T14:30:01.366" v="460" actId="164"/>
          <ac:spMkLst>
            <pc:docMk/>
            <pc:sldMk cId="0" sldId="280"/>
            <ac:spMk id="808" creationId="{00000000-0000-0000-0000-000000000000}"/>
          </ac:spMkLst>
        </pc:spChg>
        <pc:spChg chg="mod">
          <ac:chgData name="Markus Kümmerle" userId="edb588ad-b118-44cb-93b6-335b967c9009" providerId="ADAL" clId="{23DB3319-4C49-4F85-A827-0E09850C7500}" dt="2024-12-17T14:30:01.366" v="460" actId="164"/>
          <ac:spMkLst>
            <pc:docMk/>
            <pc:sldMk cId="0" sldId="280"/>
            <ac:spMk id="809" creationId="{00000000-0000-0000-0000-000000000000}"/>
          </ac:spMkLst>
        </pc:spChg>
        <pc:spChg chg="mod">
          <ac:chgData name="Markus Kümmerle" userId="edb588ad-b118-44cb-93b6-335b967c9009" providerId="ADAL" clId="{23DB3319-4C49-4F85-A827-0E09850C7500}" dt="2024-12-17T14:29:13.094" v="448" actId="164"/>
          <ac:spMkLst>
            <pc:docMk/>
            <pc:sldMk cId="0" sldId="280"/>
            <ac:spMk id="810" creationId="{00000000-0000-0000-0000-000000000000}"/>
          </ac:spMkLst>
        </pc:spChg>
        <pc:spChg chg="mod">
          <ac:chgData name="Markus Kümmerle" userId="edb588ad-b118-44cb-93b6-335b967c9009" providerId="ADAL" clId="{23DB3319-4C49-4F85-A827-0E09850C7500}" dt="2024-12-17T14:29:13.094" v="448" actId="164"/>
          <ac:spMkLst>
            <pc:docMk/>
            <pc:sldMk cId="0" sldId="280"/>
            <ac:spMk id="811" creationId="{00000000-0000-0000-0000-000000000000}"/>
          </ac:spMkLst>
        </pc:spChg>
        <pc:spChg chg="mod">
          <ac:chgData name="Markus Kümmerle" userId="edb588ad-b118-44cb-93b6-335b967c9009" providerId="ADAL" clId="{23DB3319-4C49-4F85-A827-0E09850C7500}" dt="2024-12-17T14:30:41.382" v="472" actId="164"/>
          <ac:spMkLst>
            <pc:docMk/>
            <pc:sldMk cId="0" sldId="280"/>
            <ac:spMk id="812" creationId="{00000000-0000-0000-0000-000000000000}"/>
          </ac:spMkLst>
        </pc:spChg>
        <pc:spChg chg="mod">
          <ac:chgData name="Markus Kümmerle" userId="edb588ad-b118-44cb-93b6-335b967c9009" providerId="ADAL" clId="{23DB3319-4C49-4F85-A827-0E09850C7500}" dt="2024-12-17T14:30:41.382" v="472" actId="164"/>
          <ac:spMkLst>
            <pc:docMk/>
            <pc:sldMk cId="0" sldId="280"/>
            <ac:spMk id="813" creationId="{00000000-0000-0000-0000-000000000000}"/>
          </ac:spMkLst>
        </pc:spChg>
        <pc:spChg chg="mod">
          <ac:chgData name="Markus Kümmerle" userId="edb588ad-b118-44cb-93b6-335b967c9009" providerId="ADAL" clId="{23DB3319-4C49-4F85-A827-0E09850C7500}" dt="2024-12-17T14:29:41.045" v="454" actId="164"/>
          <ac:spMkLst>
            <pc:docMk/>
            <pc:sldMk cId="0" sldId="280"/>
            <ac:spMk id="814" creationId="{00000000-0000-0000-0000-000000000000}"/>
          </ac:spMkLst>
        </pc:spChg>
        <pc:spChg chg="mod">
          <ac:chgData name="Markus Kümmerle" userId="edb588ad-b118-44cb-93b6-335b967c9009" providerId="ADAL" clId="{23DB3319-4C49-4F85-A827-0E09850C7500}" dt="2024-12-17T14:29:41.045" v="454" actId="164"/>
          <ac:spMkLst>
            <pc:docMk/>
            <pc:sldMk cId="0" sldId="280"/>
            <ac:spMk id="815" creationId="{00000000-0000-0000-0000-000000000000}"/>
          </ac:spMkLst>
        </pc:spChg>
        <pc:spChg chg="mod">
          <ac:chgData name="Markus Kümmerle" userId="edb588ad-b118-44cb-93b6-335b967c9009" providerId="ADAL" clId="{23DB3319-4C49-4F85-A827-0E09850C7500}" dt="2024-12-17T14:30:29.447" v="468" actId="164"/>
          <ac:spMkLst>
            <pc:docMk/>
            <pc:sldMk cId="0" sldId="280"/>
            <ac:spMk id="819" creationId="{00000000-0000-0000-0000-000000000000}"/>
          </ac:spMkLst>
        </pc:spChg>
        <pc:spChg chg="mod">
          <ac:chgData name="Markus Kümmerle" userId="edb588ad-b118-44cb-93b6-335b967c9009" providerId="ADAL" clId="{23DB3319-4C49-4F85-A827-0E09850C7500}" dt="2024-12-17T14:30:29.447" v="468" actId="164"/>
          <ac:spMkLst>
            <pc:docMk/>
            <pc:sldMk cId="0" sldId="280"/>
            <ac:spMk id="820" creationId="{00000000-0000-0000-0000-000000000000}"/>
          </ac:spMkLst>
        </pc:spChg>
        <pc:spChg chg="mod">
          <ac:chgData name="Markus Kümmerle" userId="edb588ad-b118-44cb-93b6-335b967c9009" providerId="ADAL" clId="{23DB3319-4C49-4F85-A827-0E09850C7500}" dt="2024-12-17T14:30:08.391" v="462" actId="164"/>
          <ac:spMkLst>
            <pc:docMk/>
            <pc:sldMk cId="0" sldId="280"/>
            <ac:spMk id="821" creationId="{00000000-0000-0000-0000-000000000000}"/>
          </ac:spMkLst>
        </pc:spChg>
        <pc:spChg chg="mod">
          <ac:chgData name="Markus Kümmerle" userId="edb588ad-b118-44cb-93b6-335b967c9009" providerId="ADAL" clId="{23DB3319-4C49-4F85-A827-0E09850C7500}" dt="2024-12-17T14:30:08.391" v="462" actId="164"/>
          <ac:spMkLst>
            <pc:docMk/>
            <pc:sldMk cId="0" sldId="280"/>
            <ac:spMk id="822" creationId="{00000000-0000-0000-0000-000000000000}"/>
          </ac:spMkLst>
        </pc:spChg>
        <pc:spChg chg="mod">
          <ac:chgData name="Markus Kümmerle" userId="edb588ad-b118-44cb-93b6-335b967c9009" providerId="ADAL" clId="{23DB3319-4C49-4F85-A827-0E09850C7500}" dt="2024-12-17T14:29:32.806" v="452" actId="164"/>
          <ac:spMkLst>
            <pc:docMk/>
            <pc:sldMk cId="0" sldId="280"/>
            <ac:spMk id="823" creationId="{00000000-0000-0000-0000-000000000000}"/>
          </ac:spMkLst>
        </pc:spChg>
        <pc:spChg chg="mod">
          <ac:chgData name="Markus Kümmerle" userId="edb588ad-b118-44cb-93b6-335b967c9009" providerId="ADAL" clId="{23DB3319-4C49-4F85-A827-0E09850C7500}" dt="2024-12-17T14:29:32.806" v="452" actId="164"/>
          <ac:spMkLst>
            <pc:docMk/>
            <pc:sldMk cId="0" sldId="280"/>
            <ac:spMk id="824" creationId="{00000000-0000-0000-0000-000000000000}"/>
          </ac:spMkLst>
        </pc:spChg>
        <pc:spChg chg="mod topLvl">
          <ac:chgData name="Markus Kümmerle" userId="edb588ad-b118-44cb-93b6-335b967c9009" providerId="ADAL" clId="{23DB3319-4C49-4F85-A827-0E09850C7500}" dt="2024-12-17T14:29:19.823" v="450" actId="164"/>
          <ac:spMkLst>
            <pc:docMk/>
            <pc:sldMk cId="0" sldId="280"/>
            <ac:spMk id="826" creationId="{00000000-0000-0000-0000-000000000000}"/>
          </ac:spMkLst>
        </pc:spChg>
        <pc:spChg chg="mod topLvl">
          <ac:chgData name="Markus Kümmerle" userId="edb588ad-b118-44cb-93b6-335b967c9009" providerId="ADAL" clId="{23DB3319-4C49-4F85-A827-0E09850C7500}" dt="2024-12-17T14:29:19.823" v="450" actId="164"/>
          <ac:spMkLst>
            <pc:docMk/>
            <pc:sldMk cId="0" sldId="280"/>
            <ac:spMk id="827" creationId="{00000000-0000-0000-0000-000000000000}"/>
          </ac:spMkLst>
        </pc:spChg>
        <pc:grpChg chg="add mod">
          <ac:chgData name="Markus Kümmerle" userId="edb588ad-b118-44cb-93b6-335b967c9009" providerId="ADAL" clId="{23DB3319-4C49-4F85-A827-0E09850C7500}" dt="2024-12-17T16:42:16.590" v="542" actId="554"/>
          <ac:grpSpMkLst>
            <pc:docMk/>
            <pc:sldMk cId="0" sldId="280"/>
            <ac:grpSpMk id="2" creationId="{2BDE1450-D251-6093-EDAE-E239D6CF7442}"/>
          </ac:grpSpMkLst>
        </pc:grpChg>
        <pc:grpChg chg="add mod">
          <ac:chgData name="Markus Kümmerle" userId="edb588ad-b118-44cb-93b6-335b967c9009" providerId="ADAL" clId="{23DB3319-4C49-4F85-A827-0E09850C7500}" dt="2024-12-17T16:44:44.596" v="585" actId="1036"/>
          <ac:grpSpMkLst>
            <pc:docMk/>
            <pc:sldMk cId="0" sldId="280"/>
            <ac:grpSpMk id="3" creationId="{400DC57A-08DF-D5D9-0A24-AB5A3457B7CA}"/>
          </ac:grpSpMkLst>
        </pc:grpChg>
        <pc:grpChg chg="add mod">
          <ac:chgData name="Markus Kümmerle" userId="edb588ad-b118-44cb-93b6-335b967c9009" providerId="ADAL" clId="{23DB3319-4C49-4F85-A827-0E09850C7500}" dt="2024-12-17T16:44:44.596" v="585" actId="1036"/>
          <ac:grpSpMkLst>
            <pc:docMk/>
            <pc:sldMk cId="0" sldId="280"/>
            <ac:grpSpMk id="4" creationId="{B36901FC-D87E-4FD8-DDD4-3095090F692A}"/>
          </ac:grpSpMkLst>
        </pc:grpChg>
        <pc:grpChg chg="add mod">
          <ac:chgData name="Markus Kümmerle" userId="edb588ad-b118-44cb-93b6-335b967c9009" providerId="ADAL" clId="{23DB3319-4C49-4F85-A827-0E09850C7500}" dt="2024-12-17T16:42:16.590" v="542" actId="554"/>
          <ac:grpSpMkLst>
            <pc:docMk/>
            <pc:sldMk cId="0" sldId="280"/>
            <ac:grpSpMk id="5" creationId="{870E3CF4-CD3C-B067-554B-098302425A05}"/>
          </ac:grpSpMkLst>
        </pc:grpChg>
        <pc:grpChg chg="add mod">
          <ac:chgData name="Markus Kümmerle" userId="edb588ad-b118-44cb-93b6-335b967c9009" providerId="ADAL" clId="{23DB3319-4C49-4F85-A827-0E09850C7500}" dt="2024-12-17T16:42:27.488" v="543" actId="408"/>
          <ac:grpSpMkLst>
            <pc:docMk/>
            <pc:sldMk cId="0" sldId="280"/>
            <ac:grpSpMk id="6" creationId="{54599F0C-9C59-C66E-1BF3-2BBFC2668AC1}"/>
          </ac:grpSpMkLst>
        </pc:grpChg>
        <pc:grpChg chg="add mod">
          <ac:chgData name="Markus Kümmerle" userId="edb588ad-b118-44cb-93b6-335b967c9009" providerId="ADAL" clId="{23DB3319-4C49-4F85-A827-0E09850C7500}" dt="2024-12-17T16:42:16.590" v="542" actId="554"/>
          <ac:grpSpMkLst>
            <pc:docMk/>
            <pc:sldMk cId="0" sldId="280"/>
            <ac:grpSpMk id="7" creationId="{48E350AC-2A57-6741-3DDA-9F74A8687679}"/>
          </ac:grpSpMkLst>
        </pc:grpChg>
        <pc:grpChg chg="add mod">
          <ac:chgData name="Markus Kümmerle" userId="edb588ad-b118-44cb-93b6-335b967c9009" providerId="ADAL" clId="{23DB3319-4C49-4F85-A827-0E09850C7500}" dt="2024-12-17T16:44:44.596" v="585" actId="1036"/>
          <ac:grpSpMkLst>
            <pc:docMk/>
            <pc:sldMk cId="0" sldId="280"/>
            <ac:grpSpMk id="8" creationId="{2A4DA444-CB62-4431-0CDD-C330A4276BE0}"/>
          </ac:grpSpMkLst>
        </pc:grpChg>
        <pc:grpChg chg="add mod">
          <ac:chgData name="Markus Kümmerle" userId="edb588ad-b118-44cb-93b6-335b967c9009" providerId="ADAL" clId="{23DB3319-4C49-4F85-A827-0E09850C7500}" dt="2024-12-17T16:43:50.844" v="553" actId="554"/>
          <ac:grpSpMkLst>
            <pc:docMk/>
            <pc:sldMk cId="0" sldId="280"/>
            <ac:grpSpMk id="9" creationId="{ED57B278-4F6B-BB9D-6CB3-7C5371DE0B35}"/>
          </ac:grpSpMkLst>
        </pc:grpChg>
        <pc:grpChg chg="add mod">
          <ac:chgData name="Markus Kümmerle" userId="edb588ad-b118-44cb-93b6-335b967c9009" providerId="ADAL" clId="{23DB3319-4C49-4F85-A827-0E09850C7500}" dt="2024-12-17T16:43:50.844" v="553" actId="554"/>
          <ac:grpSpMkLst>
            <pc:docMk/>
            <pc:sldMk cId="0" sldId="280"/>
            <ac:grpSpMk id="10" creationId="{47AAC5C5-5AC2-AC5A-C93B-5ABC771E7068}"/>
          </ac:grpSpMkLst>
        </pc:grpChg>
        <pc:grpChg chg="add mod">
          <ac:chgData name="Markus Kümmerle" userId="edb588ad-b118-44cb-93b6-335b967c9009" providerId="ADAL" clId="{23DB3319-4C49-4F85-A827-0E09850C7500}" dt="2024-12-17T16:44:44.596" v="585" actId="1036"/>
          <ac:grpSpMkLst>
            <pc:docMk/>
            <pc:sldMk cId="0" sldId="280"/>
            <ac:grpSpMk id="11" creationId="{54309443-FB38-DD0A-3F50-1DF64489EF0F}"/>
          </ac:grpSpMkLst>
        </pc:grpChg>
        <pc:grpChg chg="add mod">
          <ac:chgData name="Markus Kümmerle" userId="edb588ad-b118-44cb-93b6-335b967c9009" providerId="ADAL" clId="{23DB3319-4C49-4F85-A827-0E09850C7500}" dt="2024-12-17T16:44:44.596" v="585" actId="1036"/>
          <ac:grpSpMkLst>
            <pc:docMk/>
            <pc:sldMk cId="0" sldId="280"/>
            <ac:grpSpMk id="12" creationId="{0C86AAF6-AADE-120C-19FC-8310A3BD3787}"/>
          </ac:grpSpMkLst>
        </pc:grpChg>
        <pc:grpChg chg="add mod">
          <ac:chgData name="Markus Kümmerle" userId="edb588ad-b118-44cb-93b6-335b967c9009" providerId="ADAL" clId="{23DB3319-4C49-4F85-A827-0E09850C7500}" dt="2024-12-17T16:43:50.844" v="553" actId="554"/>
          <ac:grpSpMkLst>
            <pc:docMk/>
            <pc:sldMk cId="0" sldId="280"/>
            <ac:grpSpMk id="13" creationId="{F3C77A6D-46F3-D59C-7FB3-BE1E0F01F46B}"/>
          </ac:grpSpMkLst>
        </pc:grpChg>
        <pc:grpChg chg="add mod">
          <ac:chgData name="Markus Kümmerle" userId="edb588ad-b118-44cb-93b6-335b967c9009" providerId="ADAL" clId="{23DB3319-4C49-4F85-A827-0E09850C7500}" dt="2024-12-17T16:44:05.229" v="574" actId="1037"/>
          <ac:grpSpMkLst>
            <pc:docMk/>
            <pc:sldMk cId="0" sldId="280"/>
            <ac:grpSpMk id="14" creationId="{D808994A-17FA-AD85-76A8-64CA509A36B7}"/>
          </ac:grpSpMkLst>
        </pc:grpChg>
        <pc:grpChg chg="add mod">
          <ac:chgData name="Markus Kümmerle" userId="edb588ad-b118-44cb-93b6-335b967c9009" providerId="ADAL" clId="{23DB3319-4C49-4F85-A827-0E09850C7500}" dt="2024-12-17T16:44:05.229" v="574" actId="1037"/>
          <ac:grpSpMkLst>
            <pc:docMk/>
            <pc:sldMk cId="0" sldId="280"/>
            <ac:grpSpMk id="15" creationId="{B408B592-FE2D-8126-E56A-248616CCF9D8}"/>
          </ac:grpSpMkLst>
        </pc:grpChg>
        <pc:grpChg chg="add mod">
          <ac:chgData name="Markus Kümmerle" userId="edb588ad-b118-44cb-93b6-335b967c9009" providerId="ADAL" clId="{23DB3319-4C49-4F85-A827-0E09850C7500}" dt="2024-12-17T16:44:05.229" v="574" actId="1037"/>
          <ac:grpSpMkLst>
            <pc:docMk/>
            <pc:sldMk cId="0" sldId="280"/>
            <ac:grpSpMk id="16" creationId="{D8634507-9DED-9971-9475-77D614B05802}"/>
          </ac:grpSpMkLst>
        </pc:grpChg>
        <pc:grpChg chg="add mod">
          <ac:chgData name="Markus Kümmerle" userId="edb588ad-b118-44cb-93b6-335b967c9009" providerId="ADAL" clId="{23DB3319-4C49-4F85-A827-0E09850C7500}" dt="2024-12-17T16:42:16.590" v="542" actId="554"/>
          <ac:grpSpMkLst>
            <pc:docMk/>
            <pc:sldMk cId="0" sldId="280"/>
            <ac:grpSpMk id="34" creationId="{D3D0B200-94E0-6007-4F78-0B9527954BF1}"/>
          </ac:grpSpMkLst>
        </pc:grpChg>
        <pc:grpChg chg="add mod">
          <ac:chgData name="Markus Kümmerle" userId="edb588ad-b118-44cb-93b6-335b967c9009" providerId="ADAL" clId="{23DB3319-4C49-4F85-A827-0E09850C7500}" dt="2024-12-17T16:42:16.590" v="542" actId="554"/>
          <ac:grpSpMkLst>
            <pc:docMk/>
            <pc:sldMk cId="0" sldId="280"/>
            <ac:grpSpMk id="35" creationId="{8A30186B-16E5-42CA-E499-3918B59DC8BB}"/>
          </ac:grpSpMkLst>
        </pc:grpChg>
        <pc:grpChg chg="del">
          <ac:chgData name="Markus Kümmerle" userId="edb588ad-b118-44cb-93b6-335b967c9009" providerId="ADAL" clId="{23DB3319-4C49-4F85-A827-0E09850C7500}" dt="2024-12-17T14:27:58.452" v="433" actId="165"/>
          <ac:grpSpMkLst>
            <pc:docMk/>
            <pc:sldMk cId="0" sldId="280"/>
            <ac:grpSpMk id="825" creationId="{00000000-0000-0000-0000-000000000000}"/>
          </ac:grpSpMkLst>
        </pc:grpChg>
      </pc:sldChg>
      <pc:sldChg chg="addSp delSp modSp add mod">
        <pc:chgData name="Markus Kümmerle" userId="edb588ad-b118-44cb-93b6-335b967c9009" providerId="ADAL" clId="{23DB3319-4C49-4F85-A827-0E09850C7500}" dt="2024-12-17T16:50:24.435" v="592" actId="1076"/>
        <pc:sldMkLst>
          <pc:docMk/>
          <pc:sldMk cId="2138978529" sldId="304"/>
        </pc:sldMkLst>
        <pc:spChg chg="del">
          <ac:chgData name="Markus Kümmerle" userId="edb588ad-b118-44cb-93b6-335b967c9009" providerId="ADAL" clId="{23DB3319-4C49-4F85-A827-0E09850C7500}" dt="2024-12-17T16:45:09.893" v="588" actId="478"/>
          <ac:spMkLst>
            <pc:docMk/>
            <pc:sldMk cId="2138978529" sldId="304"/>
            <ac:spMk id="867" creationId="{00000000-0000-0000-0000-000000000000}"/>
          </ac:spMkLst>
        </pc:spChg>
        <pc:picChg chg="del">
          <ac:chgData name="Markus Kümmerle" userId="edb588ad-b118-44cb-93b6-335b967c9009" providerId="ADAL" clId="{23DB3319-4C49-4F85-A827-0E09850C7500}" dt="2024-12-17T16:45:06.258" v="587" actId="478"/>
          <ac:picMkLst>
            <pc:docMk/>
            <pc:sldMk cId="2138978529" sldId="304"/>
            <ac:picMk id="3" creationId="{5C61FFDB-EA82-E386-5426-E142A18CF748}"/>
          </ac:picMkLst>
        </pc:picChg>
        <pc:picChg chg="add mod">
          <ac:chgData name="Markus Kümmerle" userId="edb588ad-b118-44cb-93b6-335b967c9009" providerId="ADAL" clId="{23DB3319-4C49-4F85-A827-0E09850C7500}" dt="2024-12-17T16:50:24.435" v="592" actId="1076"/>
          <ac:picMkLst>
            <pc:docMk/>
            <pc:sldMk cId="2138978529" sldId="304"/>
            <ac:picMk id="4" creationId="{9473FC52-9F7F-B1D6-5A60-4DA917DDE8B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128783cbcc_0_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3128783cbcc_0_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504" name="Google Shape;504;g3128783cbcc_0_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2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2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699" name="Google Shape;699;p2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2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2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50" name="Google Shape;750;p2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2410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6.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1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www.open-gateway.com/operators-map" TargetMode="External"/><Relationship Id="rId18" Type="http://schemas.openxmlformats.org/officeDocument/2006/relationships/image" Target="../media/image63.png"/><Relationship Id="rId3" Type="http://schemas.openxmlformats.org/officeDocument/2006/relationships/image" Target="../media/image50.pn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2.png"/><Relationship Id="rId2" Type="http://schemas.openxmlformats.org/officeDocument/2006/relationships/notesSlide" Target="../notesSlides/notesSlide21.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64.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hyperlink" Target="https://wiki.camaraproject.org/display/CAM/Meta-release+Fall24" TargetMode="External"/><Relationship Id="rId22"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www.open-gateway.com/operators-map" TargetMode="External"/><Relationship Id="rId18" Type="http://schemas.openxmlformats.org/officeDocument/2006/relationships/image" Target="../media/image63.png"/><Relationship Id="rId3" Type="http://schemas.openxmlformats.org/officeDocument/2006/relationships/image" Target="../media/image50.pn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2.png"/><Relationship Id="rId2" Type="http://schemas.openxmlformats.org/officeDocument/2006/relationships/notesSlide" Target="../notesSlides/notesSlide22.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64.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hyperlink" Target="https://wiki.camaraproject.org/display/CAM/Meta-release+Fall24" TargetMode="External"/><Relationship Id="rId22"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64.png"/><Relationship Id="rId2" Type="http://schemas.openxmlformats.org/officeDocument/2006/relationships/notesSlide" Target="../notesSlides/notesSlide23.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57.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notesSlide" Target="../notesSlides/notesSlide26.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hyperlink" Target="https://camaraproject.org/resourc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g"/><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17.12.2024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583191" y="237555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Business templates for Northbound and E/W</a:t>
            </a:r>
            <a:endParaRPr sz="120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117049" y="3193981"/>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East-West Federation</a:t>
            </a:r>
            <a:endParaRPr sz="120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39340" y="2885858"/>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Playbooks</a:t>
            </a:r>
            <a:endParaRPr sz="120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7389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Drive API Adoption (customers/developers and operators)</a:t>
            </a:r>
            <a:endParaRPr sz="120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Standardization of distribution channels</a:t>
            </a:r>
            <a:endParaRPr>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customer’s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35375" y="1656400"/>
            <a:ext cx="3744300" cy="3843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dirty="0"/>
              <a:t>137 Named Partners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415 (+526*) companies participating in CAMARA</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30 Active API family Sub Projects with 53 APIs, and</a:t>
            </a:r>
            <a:br>
              <a:rPr lang="en-US" sz="2000" dirty="0"/>
            </a:br>
            <a:r>
              <a:rPr lang="en-US" sz="2000" dirty="0"/>
              <a:t>5 Working Groups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a:t>1210 (+2078*) </a:t>
            </a:r>
            <a:r>
              <a:rPr lang="en-US" sz="2000" dirty="0"/>
              <a:t>people joined CAMARA</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Development ”home” for GSMA Open Gateway</a:t>
            </a:r>
            <a:endParaRPr sz="2000" dirty="0"/>
          </a:p>
        </p:txBody>
      </p:sp>
      <p:sp>
        <p:nvSpPr>
          <p:cNvPr id="442" name="Google Shape;442;p17"/>
          <p:cNvSpPr txBox="1"/>
          <p:nvPr/>
        </p:nvSpPr>
        <p:spPr>
          <a:xfrm>
            <a:off x="7635375" y="5531775"/>
            <a:ext cx="3744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ontserrat Light"/>
                <a:ea typeface="Montserrat Light"/>
                <a:cs typeface="Montserrat Light"/>
                <a:sym typeface="Montserrat Light"/>
              </a:rPr>
              <a:t>* </a:t>
            </a:r>
            <a:r>
              <a:rPr lang="en-US" sz="1200">
                <a:solidFill>
                  <a:schemeClr val="dk2"/>
                </a:solidFill>
                <a:latin typeface="Montserrat Light"/>
                <a:ea typeface="Montserrat Light"/>
                <a:cs typeface="Montserrat Light"/>
                <a:sym typeface="Montserrat Light"/>
              </a:rPr>
              <a:t>Number</a:t>
            </a:r>
            <a:r>
              <a:rPr lang="en-US" sz="1200">
                <a:solidFill>
                  <a:schemeClr val="dk1"/>
                </a:solidFill>
                <a:latin typeface="Montserrat Light"/>
                <a:ea typeface="Montserrat Light"/>
                <a:cs typeface="Montserrat Light"/>
                <a:sym typeface="Montserrat Light"/>
              </a:rPr>
              <a:t> in brackets indicates companies and people who are in contact but haven‘t joined</a:t>
            </a:r>
            <a:endParaRPr sz="1200">
              <a:solidFill>
                <a:schemeClr val="dk1"/>
              </a:solidFill>
              <a:latin typeface="Montserrat Light"/>
              <a:ea typeface="Montserrat Light"/>
              <a:cs typeface="Montserrat Light"/>
              <a:sym typeface="Montserrat Light"/>
            </a:endParaRPr>
          </a:p>
        </p:txBody>
      </p:sp>
      <p:pic>
        <p:nvPicPr>
          <p:cNvPr id="2" name="Grafik 1">
            <a:extLst>
              <a:ext uri="{FF2B5EF4-FFF2-40B4-BE49-F238E27FC236}">
                <a16:creationId xmlns:a16="http://schemas.microsoft.com/office/drawing/2014/main" id="{D1657511-38C4-0CD9-6B7D-01D9B8FB7291}"/>
              </a:ext>
            </a:extLst>
          </p:cNvPr>
          <p:cNvPicPr>
            <a:picLocks noChangeAspect="1"/>
          </p:cNvPicPr>
          <p:nvPr/>
        </p:nvPicPr>
        <p:blipFill>
          <a:blip r:embed="rId3"/>
          <a:stretch>
            <a:fillRect/>
          </a:stretch>
        </p:blipFill>
        <p:spPr>
          <a:xfrm>
            <a:off x="410807" y="2314163"/>
            <a:ext cx="6951786" cy="280205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3" name="Grafik 2">
            <a:extLst>
              <a:ext uri="{FF2B5EF4-FFF2-40B4-BE49-F238E27FC236}">
                <a16:creationId xmlns:a16="http://schemas.microsoft.com/office/drawing/2014/main" id="{22F95B00-A154-D5DB-B666-29B1DD7B8530}"/>
              </a:ext>
            </a:extLst>
          </p:cNvPr>
          <p:cNvPicPr>
            <a:picLocks noChangeAspect="1"/>
          </p:cNvPicPr>
          <p:nvPr/>
        </p:nvPicPr>
        <p:blipFill>
          <a:blip r:embed="rId3"/>
          <a:stretch>
            <a:fillRect/>
          </a:stretch>
        </p:blipFill>
        <p:spPr>
          <a:xfrm>
            <a:off x="327903" y="1781503"/>
            <a:ext cx="10866268" cy="43798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a:t>A </a:t>
            </a:r>
            <a:r>
              <a:rPr lang="en-US" sz="1200">
                <a:solidFill>
                  <a:srgbClr val="3A9BF3"/>
                </a:solidFill>
                <a:latin typeface="Montserrat SemiBold"/>
                <a:ea typeface="Montserrat SemiBold"/>
                <a:cs typeface="Montserrat SemiBold"/>
                <a:sym typeface="Montserrat SemiBold"/>
              </a:rPr>
              <a:t>CAMARA meta-release</a:t>
            </a:r>
            <a:r>
              <a:rPr lang="en-US" sz="1200">
                <a:latin typeface="Montserrat SemiBold"/>
                <a:ea typeface="Montserrat SemiBold"/>
                <a:cs typeface="Montserrat SemiBold"/>
                <a:sym typeface="Montserrat SemiBold"/>
              </a:rPr>
              <a:t> </a:t>
            </a:r>
            <a:r>
              <a:rPr lang="en-US" sz="1200"/>
              <a:t>combines a set of CAMARA API versions into a </a:t>
            </a:r>
            <a:r>
              <a:rPr lang="en-US" sz="1200">
                <a:latin typeface="Montserrat SemiBold"/>
                <a:ea typeface="Montserrat SemiBold"/>
                <a:cs typeface="Montserrat SemiBold"/>
                <a:sym typeface="Montserrat SemiBold"/>
              </a:rPr>
              <a:t>consistent</a:t>
            </a:r>
            <a:r>
              <a:rPr lang="en-US" sz="1200"/>
              <a:t> release.</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There will be </a:t>
            </a:r>
            <a:r>
              <a:rPr lang="en-US" sz="1200">
                <a:latin typeface="Montserrat SemiBold"/>
                <a:ea typeface="Montserrat SemiBold"/>
                <a:cs typeface="Montserrat SemiBold"/>
                <a:sym typeface="Montserrat SemiBold"/>
              </a:rPr>
              <a:t>two meta-releases per year </a:t>
            </a:r>
            <a:r>
              <a:rPr lang="en-US" sz="1200"/>
              <a:t>(in spring and fall).</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Network operator can plan their implementations and deployments in production.</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API consumers can plan the integration in their platform and applications.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t>All API versions in a meta-release </a:t>
            </a:r>
            <a:r>
              <a:rPr lang="en-US" sz="1200">
                <a:latin typeface="Montserrat SemiBold"/>
                <a:ea typeface="Montserrat SemiBold"/>
                <a:cs typeface="Montserrat SemiBold"/>
                <a:sym typeface="Montserrat SemiBold"/>
              </a:rPr>
              <a:t>fulfill defined quality criteria </a:t>
            </a:r>
            <a:r>
              <a:rPr lang="en-US" sz="1200"/>
              <a:t>and are </a:t>
            </a:r>
            <a:r>
              <a:rPr lang="en-US" sz="1200">
                <a:latin typeface="Montserrat SemiBold"/>
                <a:ea typeface="Montserrat SemiBold"/>
                <a:cs typeface="Montserrat SemiBold"/>
                <a:sym typeface="Montserrat SemiBold"/>
              </a:rPr>
              <a:t>compliant to current CAMARA guidelines </a:t>
            </a:r>
            <a:r>
              <a:rPr lang="en-US" sz="1200"/>
              <a:t>like from CAMARA Commonalities and Identity and Consent Management.</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ensure the</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Availability of consistent API definitions (by use of guidelines, templates, and linting),</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Quality of API definitions (by use of checklists, test definitions, and release management),</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Stability of API definitions (clear criteria for stable versus initial API versions) and</a:t>
            </a:r>
            <a:endParaRPr sz="1200"/>
          </a:p>
          <a:p>
            <a:pPr marL="645750" lvl="2" indent="-290830" algn="l" rtl="0">
              <a:lnSpc>
                <a:spcPct val="104000"/>
              </a:lnSpc>
              <a:spcBef>
                <a:spcPts val="300"/>
              </a:spcBef>
              <a:spcAft>
                <a:spcPts val="0"/>
              </a:spcAft>
              <a:buClr>
                <a:srgbClr val="3A9BF3"/>
              </a:buClr>
              <a:buSzPts val="1200"/>
              <a:buFont typeface="Montserrat"/>
              <a:buChar char="•"/>
            </a:pPr>
            <a:r>
              <a:rPr lang="en-US" sz="1200"/>
              <a:t>Reliability of schedule and deliverables (with defined milestones and release candidates).</a:t>
            </a:r>
            <a:endParaRPr sz="1200"/>
          </a:p>
          <a:p>
            <a:pPr marL="285750" lvl="0" indent="-260350" algn="l" rtl="0">
              <a:lnSpc>
                <a:spcPct val="104000"/>
              </a:lnSpc>
              <a:spcBef>
                <a:spcPts val="1200"/>
              </a:spcBef>
              <a:spcAft>
                <a:spcPts val="0"/>
              </a:spcAft>
              <a:buClr>
                <a:srgbClr val="3A9BF3"/>
              </a:buClr>
              <a:buSzPts val="1200"/>
              <a:buFont typeface="Montserrat"/>
              <a:buChar char="•"/>
            </a:pPr>
            <a:r>
              <a:rPr lang="en-US" sz="1200">
                <a:solidFill>
                  <a:srgbClr val="3A9BF3"/>
                </a:solidFill>
                <a:latin typeface="Montserrat SemiBold"/>
                <a:ea typeface="Montserrat SemiBold"/>
                <a:cs typeface="Montserrat SemiBold"/>
                <a:sym typeface="Montserrat SemiBold"/>
              </a:rPr>
              <a:t>CAMARA meta-releases</a:t>
            </a:r>
            <a:r>
              <a:rPr lang="en-US" sz="1200">
                <a:latin typeface="Montserrat SemiBold"/>
                <a:ea typeface="Montserrat SemiBold"/>
                <a:cs typeface="Montserrat SemiBold"/>
                <a:sym typeface="Montserrat SemiBold"/>
              </a:rPr>
              <a:t> </a:t>
            </a:r>
            <a:r>
              <a:rPr lang="en-US" sz="1200"/>
              <a:t>provide the foundation for API version management in production.</a:t>
            </a:r>
            <a:endParaRPr sz="1200"/>
          </a:p>
          <a:p>
            <a:pPr marL="285750" lvl="0" indent="-184150" algn="l" rtl="0">
              <a:lnSpc>
                <a:spcPct val="104000"/>
              </a:lnSpc>
              <a:spcBef>
                <a:spcPts val="1200"/>
              </a:spcBef>
              <a:spcAft>
                <a:spcPts val="0"/>
              </a:spcAft>
              <a:buClr>
                <a:schemeClr val="dk2"/>
              </a:buClr>
              <a:buSzPts val="1600"/>
              <a:buFont typeface="Arial"/>
              <a:buNone/>
            </a:pPr>
            <a:endParaRPr sz="1200"/>
          </a:p>
          <a:p>
            <a:pPr marL="645750" lvl="2" indent="-214630" algn="l" rtl="0">
              <a:lnSpc>
                <a:spcPct val="104000"/>
              </a:lnSpc>
              <a:spcBef>
                <a:spcPts val="300"/>
              </a:spcBef>
              <a:spcAft>
                <a:spcPts val="0"/>
              </a:spcAft>
              <a:buSzPts val="1120"/>
              <a:buFont typeface="Arial"/>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#8-#14</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#15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#16-#18</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#19-#27</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#29-#31</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#32-#35</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#36-#40</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#41-#43</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#44-#46</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#47-#48</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a:latin typeface="Montserrat"/>
                <a:ea typeface="Montserrat"/>
                <a:cs typeface="Montserrat"/>
                <a:sym typeface="Montserrat"/>
              </a:rPr>
              <a:t>2 releases each year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Fall (in September)</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Spring (in March)</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Continuous and overlapping cycles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Update of CAMARA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Development and updates of API definitions in CAMARA</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Lab implementations and production deployments at network operators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Tests of API release candidates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Within operator (lab) implementations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Based on CAMARA test definitions</a:t>
            </a:r>
            <a:endParaRPr sz="1200"/>
          </a:p>
          <a:p>
            <a:pPr marL="285750" lvl="0" indent="-285750" algn="l" rtl="0">
              <a:lnSpc>
                <a:spcPct val="104000"/>
              </a:lnSpc>
              <a:spcBef>
                <a:spcPts val="1200"/>
              </a:spcBef>
              <a:spcAft>
                <a:spcPts val="0"/>
              </a:spcAft>
              <a:buClr>
                <a:srgbClr val="3A9BF3"/>
              </a:buClr>
              <a:buSzPts val="1200"/>
              <a:buFont typeface="Montserrat"/>
              <a:buChar char="•"/>
            </a:pPr>
            <a:r>
              <a:rPr lang="en-US" sz="1200">
                <a:latin typeface="Montserrat"/>
                <a:ea typeface="Montserrat"/>
                <a:cs typeface="Montserrat"/>
                <a:sym typeface="Montserrat"/>
              </a:rPr>
              <a:t>Feedback in all phases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From(lab) implementations and  deployments to CAMARA API definitions and guidelines</a:t>
            </a:r>
            <a:endParaRPr sz="1200"/>
          </a:p>
          <a:p>
            <a:pPr marL="465750" lvl="1" indent="-313055" algn="l" rtl="0">
              <a:lnSpc>
                <a:spcPct val="104000"/>
              </a:lnSpc>
              <a:spcBef>
                <a:spcPts val="300"/>
              </a:spcBef>
              <a:spcAft>
                <a:spcPts val="0"/>
              </a:spcAft>
              <a:buClr>
                <a:schemeClr val="dk2"/>
              </a:buClr>
              <a:buSzPts val="1200"/>
              <a:buFont typeface="Montserrat"/>
              <a:buChar char="•"/>
            </a:pPr>
            <a:r>
              <a:rPr lang="en-US" sz="1200">
                <a:latin typeface="Montserrat"/>
                <a:ea typeface="Montserrat"/>
                <a:cs typeface="Montserrat"/>
                <a:sym typeface="Montserrat"/>
              </a:rPr>
              <a:t>From API definition work to </a:t>
            </a:r>
            <a:br>
              <a:rPr lang="en-US" sz="1200">
                <a:latin typeface="Montserrat"/>
                <a:ea typeface="Montserrat"/>
                <a:cs typeface="Montserrat"/>
                <a:sym typeface="Montserrat"/>
              </a:rPr>
            </a:br>
            <a:r>
              <a:rPr lang="en-US" sz="1200">
                <a:latin typeface="Montserrat"/>
                <a:ea typeface="Montserrat"/>
                <a:cs typeface="Montserrat"/>
                <a:sym typeface="Montserrat"/>
              </a:rPr>
              <a:t>CAMARA guidelines</a:t>
            </a:r>
            <a:endParaRPr sz="120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3128783cbcc_0_0"/>
          <p:cNvSpPr/>
          <p:nvPr/>
        </p:nvSpPr>
        <p:spPr>
          <a:xfrm>
            <a:off x="4930475" y="1721875"/>
            <a:ext cx="64026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07" name="Google Shape;507;g3128783cbcc_0_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Meta-release Fall 2024</a:t>
            </a:r>
            <a:endParaRPr/>
          </a:p>
        </p:txBody>
      </p:sp>
      <p:sp>
        <p:nvSpPr>
          <p:cNvPr id="508" name="Google Shape;508;g3128783cbcc_0_0"/>
          <p:cNvSpPr/>
          <p:nvPr/>
        </p:nvSpPr>
        <p:spPr>
          <a:xfrm>
            <a:off x="181000" y="1733175"/>
            <a:ext cx="46671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09" name="Google Shape;509;g3128783cbcc_0_0"/>
          <p:cNvSpPr/>
          <p:nvPr/>
        </p:nvSpPr>
        <p:spPr>
          <a:xfrm>
            <a:off x="183125" y="3882650"/>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New initial APIs (v0.y.z)</a:t>
            </a:r>
            <a:br>
              <a:rPr lang="en-US" sz="16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sp>
        <p:nvSpPr>
          <p:cNvPr id="510" name="Google Shape;510;g3128783cbcc_0_0"/>
          <p:cNvSpPr/>
          <p:nvPr/>
        </p:nvSpPr>
        <p:spPr>
          <a:xfrm>
            <a:off x="184200" y="5025025"/>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spcBef>
                <a:spcPts val="0"/>
              </a:spcBef>
              <a:spcAft>
                <a:spcPts val="0"/>
              </a:spcAft>
              <a:buNone/>
            </a:pPr>
            <a:r>
              <a:rPr lang="en-US" sz="1200" b="1" i="0" u="none" strike="noStrike" cap="none">
                <a:solidFill>
                  <a:srgbClr val="3A9BF3"/>
                </a:solidFill>
                <a:latin typeface="Montserrat"/>
                <a:ea typeface="Montserrat"/>
                <a:cs typeface="Montserrat"/>
                <a:sym typeface="Montserrat"/>
              </a:rPr>
              <a:t>New initial APIs to subscribe for event notifications in CloudEvents format (v0.y.z)</a:t>
            </a:r>
            <a:endParaRPr sz="1200" b="1" i="0" u="none" strike="noStrike" cap="none">
              <a:solidFill>
                <a:srgbClr val="3A9BF3"/>
              </a:solidFill>
              <a:latin typeface="Montserrat"/>
              <a:ea typeface="Montserrat"/>
              <a:cs typeface="Montserrat"/>
              <a:sym typeface="Montserrat"/>
            </a:endParaRPr>
          </a:p>
        </p:txBody>
      </p:sp>
      <p:sp>
        <p:nvSpPr>
          <p:cNvPr id="511" name="Google Shape;511;g3128783cbcc_0_0"/>
          <p:cNvSpPr txBox="1"/>
          <p:nvPr/>
        </p:nvSpPr>
        <p:spPr>
          <a:xfrm>
            <a:off x="1401695" y="3413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Swap</a:t>
            </a:r>
            <a:endParaRPr sz="1400" b="1" i="0" u="none" strike="noStrike" cap="none">
              <a:solidFill>
                <a:srgbClr val="000000"/>
              </a:solidFill>
              <a:latin typeface="Montserrat"/>
              <a:ea typeface="Montserrat"/>
              <a:cs typeface="Montserrat"/>
              <a:sym typeface="Montserrat"/>
            </a:endParaRPr>
          </a:p>
        </p:txBody>
      </p:sp>
      <p:pic>
        <p:nvPicPr>
          <p:cNvPr id="512" name="Google Shape;512;g3128783cbcc_0_0"/>
          <p:cNvPicPr preferRelativeResize="0"/>
          <p:nvPr/>
        </p:nvPicPr>
        <p:blipFill rotWithShape="1">
          <a:blip r:embed="rId3">
            <a:alphaModFix/>
          </a:blip>
          <a:srcRect/>
          <a:stretch/>
        </p:blipFill>
        <p:spPr>
          <a:xfrm>
            <a:off x="1709236" y="3070974"/>
            <a:ext cx="299327" cy="299350"/>
          </a:xfrm>
          <a:prstGeom prst="rect">
            <a:avLst/>
          </a:prstGeom>
          <a:noFill/>
          <a:ln>
            <a:noFill/>
          </a:ln>
        </p:spPr>
      </p:pic>
      <p:sp>
        <p:nvSpPr>
          <p:cNvPr id="513" name="Google Shape;513;g3128783cbcc_0_0"/>
          <p:cNvSpPr txBox="1"/>
          <p:nvPr/>
        </p:nvSpPr>
        <p:spPr>
          <a:xfrm>
            <a:off x="3147082" y="2632253"/>
            <a:ext cx="1066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grpSp>
        <p:nvGrpSpPr>
          <p:cNvPr id="514" name="Google Shape;514;g3128783cbcc_0_0"/>
          <p:cNvGrpSpPr/>
          <p:nvPr/>
        </p:nvGrpSpPr>
        <p:grpSpPr>
          <a:xfrm>
            <a:off x="3500704" y="2242800"/>
            <a:ext cx="373380" cy="330667"/>
            <a:chOff x="110067" y="275988"/>
            <a:chExt cx="533400" cy="745585"/>
          </a:xfrm>
        </p:grpSpPr>
        <p:sp>
          <p:nvSpPr>
            <p:cNvPr id="515" name="Google Shape;515;g3128783cbcc_0_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516" name="Google Shape;516;g3128783cbcc_0_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517" name="Google Shape;517;g3128783cbcc_0_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518" name="Google Shape;518;g3128783cbcc_0_0"/>
          <p:cNvSpPr txBox="1"/>
          <p:nvPr/>
        </p:nvSpPr>
        <p:spPr>
          <a:xfrm>
            <a:off x="5372633" y="2590375"/>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a:t>
            </a:r>
            <a:endParaRPr sz="1400" b="1" i="0" u="none" strike="noStrike" cap="none">
              <a:solidFill>
                <a:srgbClr val="000000"/>
              </a:solidFill>
              <a:latin typeface="Montserrat"/>
              <a:ea typeface="Montserrat"/>
              <a:cs typeface="Montserrat"/>
              <a:sym typeface="Montserrat"/>
            </a:endParaRPr>
          </a:p>
        </p:txBody>
      </p:sp>
      <p:pic>
        <p:nvPicPr>
          <p:cNvPr id="519" name="Google Shape;519;g3128783cbcc_0_0" descr="Credit card outline"/>
          <p:cNvPicPr preferRelativeResize="0"/>
          <p:nvPr/>
        </p:nvPicPr>
        <p:blipFill rotWithShape="1">
          <a:blip r:embed="rId4">
            <a:alphaModFix/>
          </a:blip>
          <a:srcRect/>
          <a:stretch/>
        </p:blipFill>
        <p:spPr>
          <a:xfrm>
            <a:off x="5667852" y="2182767"/>
            <a:ext cx="411840" cy="411845"/>
          </a:xfrm>
          <a:prstGeom prst="rect">
            <a:avLst/>
          </a:prstGeom>
          <a:noFill/>
          <a:ln>
            <a:noFill/>
          </a:ln>
        </p:spPr>
      </p:pic>
      <p:sp>
        <p:nvSpPr>
          <p:cNvPr id="520" name="Google Shape;520;g3128783cbcc_0_0"/>
          <p:cNvSpPr txBox="1"/>
          <p:nvPr/>
        </p:nvSpPr>
        <p:spPr>
          <a:xfrm>
            <a:off x="2420007" y="3420659"/>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Simple Edge Discovery</a:t>
            </a:r>
            <a:endParaRPr sz="1400" b="1" i="0" u="none" strike="noStrike" cap="none">
              <a:solidFill>
                <a:srgbClr val="000000"/>
              </a:solidFill>
              <a:latin typeface="Montserrat"/>
              <a:ea typeface="Montserrat"/>
              <a:cs typeface="Montserrat"/>
              <a:sym typeface="Montserrat"/>
            </a:endParaRPr>
          </a:p>
        </p:txBody>
      </p:sp>
      <p:grpSp>
        <p:nvGrpSpPr>
          <p:cNvPr id="521" name="Google Shape;521;g3128783cbcc_0_0"/>
          <p:cNvGrpSpPr/>
          <p:nvPr/>
        </p:nvGrpSpPr>
        <p:grpSpPr>
          <a:xfrm>
            <a:off x="2726655" y="2969432"/>
            <a:ext cx="560288" cy="531530"/>
            <a:chOff x="11045276" y="198192"/>
            <a:chExt cx="492431" cy="492431"/>
          </a:xfrm>
        </p:grpSpPr>
        <p:pic>
          <p:nvPicPr>
            <p:cNvPr id="522" name="Google Shape;522;g3128783cbcc_0_0" descr="Cloud outline"/>
            <p:cNvPicPr preferRelativeResize="0"/>
            <p:nvPr/>
          </p:nvPicPr>
          <p:blipFill rotWithShape="1">
            <a:blip r:embed="rId5">
              <a:alphaModFix/>
            </a:blip>
            <a:srcRect/>
            <a:stretch/>
          </p:blipFill>
          <p:spPr>
            <a:xfrm>
              <a:off x="11045276" y="198192"/>
              <a:ext cx="492431" cy="492431"/>
            </a:xfrm>
            <a:prstGeom prst="rect">
              <a:avLst/>
            </a:prstGeom>
            <a:noFill/>
            <a:ln>
              <a:noFill/>
            </a:ln>
          </p:spPr>
        </p:pic>
        <p:pic>
          <p:nvPicPr>
            <p:cNvPr id="523" name="Google Shape;523;g3128783cbcc_0_0" descr="Magnifying glass outline"/>
            <p:cNvPicPr preferRelativeResize="0"/>
            <p:nvPr/>
          </p:nvPicPr>
          <p:blipFill rotWithShape="1">
            <a:blip r:embed="rId6">
              <a:alphaModFix/>
            </a:blip>
            <a:srcRect/>
            <a:stretch/>
          </p:blipFill>
          <p:spPr>
            <a:xfrm>
              <a:off x="11204598" y="386677"/>
              <a:ext cx="173786" cy="173786"/>
            </a:xfrm>
            <a:prstGeom prst="rect">
              <a:avLst/>
            </a:prstGeom>
            <a:noFill/>
            <a:ln>
              <a:noFill/>
            </a:ln>
          </p:spPr>
        </p:pic>
      </p:grpSp>
      <p:sp>
        <p:nvSpPr>
          <p:cNvPr id="524" name="Google Shape;524;g3128783cbcc_0_0"/>
          <p:cNvSpPr txBox="1"/>
          <p:nvPr/>
        </p:nvSpPr>
        <p:spPr>
          <a:xfrm>
            <a:off x="6540313" y="2590375"/>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Roaming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525" name="Google Shape;525;g3128783cbcc_0_0"/>
          <p:cNvGrpSpPr/>
          <p:nvPr/>
        </p:nvGrpSpPr>
        <p:grpSpPr>
          <a:xfrm>
            <a:off x="7007854" y="2207289"/>
            <a:ext cx="362732" cy="362781"/>
            <a:chOff x="8745646" y="112631"/>
            <a:chExt cx="483063" cy="483063"/>
          </a:xfrm>
        </p:grpSpPr>
        <p:pic>
          <p:nvPicPr>
            <p:cNvPr id="526" name="Google Shape;526;g3128783cbcc_0_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527" name="Google Shape;527;g3128783cbcc_0_0" descr="World outline"/>
            <p:cNvPicPr preferRelativeResize="0"/>
            <p:nvPr/>
          </p:nvPicPr>
          <p:blipFill rotWithShape="1">
            <a:blip r:embed="rId8">
              <a:alphaModFix/>
            </a:blip>
            <a:srcRect l="3510" t="1820" r="-3509" b="-1819"/>
            <a:stretch/>
          </p:blipFill>
          <p:spPr>
            <a:xfrm rot="1645616" flipH="1">
              <a:off x="8883107" y="261061"/>
              <a:ext cx="189144" cy="189144"/>
            </a:xfrm>
            <a:prstGeom prst="rect">
              <a:avLst/>
            </a:prstGeom>
            <a:noFill/>
            <a:ln>
              <a:noFill/>
            </a:ln>
          </p:spPr>
        </p:pic>
      </p:grpSp>
      <p:sp>
        <p:nvSpPr>
          <p:cNvPr id="528" name="Google Shape;528;g3128783cbcc_0_0"/>
          <p:cNvSpPr txBox="1"/>
          <p:nvPr/>
        </p:nvSpPr>
        <p:spPr>
          <a:xfrm>
            <a:off x="9756510" y="2573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Match</a:t>
            </a:r>
            <a:endParaRPr sz="1400" b="1" i="0" u="none" strike="noStrike" cap="none">
              <a:solidFill>
                <a:srgbClr val="000000"/>
              </a:solidFill>
              <a:latin typeface="Montserrat"/>
              <a:ea typeface="Montserrat"/>
              <a:cs typeface="Montserrat"/>
              <a:sym typeface="Montserrat"/>
            </a:endParaRPr>
          </a:p>
        </p:txBody>
      </p:sp>
      <p:grpSp>
        <p:nvGrpSpPr>
          <p:cNvPr id="529" name="Google Shape;529;g3128783cbcc_0_0"/>
          <p:cNvGrpSpPr/>
          <p:nvPr/>
        </p:nvGrpSpPr>
        <p:grpSpPr>
          <a:xfrm>
            <a:off x="9900336" y="2205157"/>
            <a:ext cx="456936" cy="367068"/>
            <a:chOff x="9835305" y="2203087"/>
            <a:chExt cx="608518" cy="488772"/>
          </a:xfrm>
        </p:grpSpPr>
        <p:sp>
          <p:nvSpPr>
            <p:cNvPr id="530" name="Google Shape;530;g3128783cbcc_0_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531" name="Google Shape;531;g3128783cbcc_0_0"/>
            <p:cNvGrpSpPr/>
            <p:nvPr/>
          </p:nvGrpSpPr>
          <p:grpSpPr>
            <a:xfrm>
              <a:off x="9835305" y="2203087"/>
              <a:ext cx="608518" cy="488772"/>
              <a:chOff x="11244985" y="238371"/>
              <a:chExt cx="896990" cy="611042"/>
            </a:xfrm>
          </p:grpSpPr>
          <p:pic>
            <p:nvPicPr>
              <p:cNvPr id="532" name="Google Shape;532;g3128783cbcc_0_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533" name="Google Shape;533;g3128783cbcc_0_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grpSp>
      <p:sp>
        <p:nvSpPr>
          <p:cNvPr id="534" name="Google Shape;534;g3128783cbcc_0_0"/>
          <p:cNvSpPr txBox="1"/>
          <p:nvPr/>
        </p:nvSpPr>
        <p:spPr>
          <a:xfrm>
            <a:off x="6278675" y="4533607"/>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Connectivity</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Insights</a:t>
            </a:r>
            <a:endParaRPr/>
          </a:p>
        </p:txBody>
      </p:sp>
      <p:sp>
        <p:nvSpPr>
          <p:cNvPr id="535" name="Google Shape;535;g3128783cbcc_0_0"/>
          <p:cNvSpPr txBox="1"/>
          <p:nvPr/>
        </p:nvSpPr>
        <p:spPr>
          <a:xfrm>
            <a:off x="2359719"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Call Forwarding</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Signal</a:t>
            </a:r>
            <a:endParaRPr sz="1400" b="1" i="0" u="none" strike="noStrike" cap="none">
              <a:solidFill>
                <a:srgbClr val="000000"/>
              </a:solidFill>
              <a:latin typeface="Montserrat"/>
              <a:ea typeface="Montserrat"/>
              <a:cs typeface="Montserrat"/>
              <a:sym typeface="Montserrat"/>
            </a:endParaRPr>
          </a:p>
        </p:txBody>
      </p:sp>
      <p:sp>
        <p:nvSpPr>
          <p:cNvPr id="536" name="Google Shape;536;g3128783cbcc_0_0"/>
          <p:cNvSpPr txBox="1"/>
          <p:nvPr/>
        </p:nvSpPr>
        <p:spPr>
          <a:xfrm>
            <a:off x="7387157" y="5690986"/>
            <a:ext cx="11097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chemeClr val="dk1"/>
                </a:solidFill>
                <a:latin typeface="Montserrat"/>
                <a:ea typeface="Montserrat"/>
                <a:cs typeface="Montserrat"/>
                <a:sym typeface="Montserrat"/>
              </a:rPr>
              <a:t>Geofencing</a:t>
            </a:r>
            <a:r>
              <a:rPr lang="en-US" sz="1100" b="0" i="0" u="none" strike="noStrike" cap="none">
                <a:solidFill>
                  <a:schemeClr val="dk1"/>
                </a:solidFill>
                <a:latin typeface="Montserrat Light"/>
                <a:ea typeface="Montserrat Light"/>
                <a:cs typeface="Montserrat Light"/>
                <a:sym typeface="Montserrat Light"/>
              </a:rPr>
              <a:t>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37" name="Google Shape;537;g3128783cbcc_0_0"/>
          <p:cNvSpPr txBox="1"/>
          <p:nvPr/>
        </p:nvSpPr>
        <p:spPr>
          <a:xfrm>
            <a:off x="97112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QoD Provisioning</a:t>
            </a:r>
            <a:endParaRPr sz="1400" b="1" i="0" u="none" strike="noStrike" cap="none">
              <a:solidFill>
                <a:srgbClr val="000000"/>
              </a:solidFill>
              <a:latin typeface="Montserrat"/>
              <a:ea typeface="Montserrat"/>
              <a:cs typeface="Montserrat"/>
              <a:sym typeface="Montserrat"/>
            </a:endParaRPr>
          </a:p>
        </p:txBody>
      </p:sp>
      <p:sp>
        <p:nvSpPr>
          <p:cNvPr id="538" name="Google Shape;538;g3128783cbcc_0_0"/>
          <p:cNvSpPr txBox="1"/>
          <p:nvPr/>
        </p:nvSpPr>
        <p:spPr>
          <a:xfrm>
            <a:off x="758923" y="5690986"/>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Connectivity Insights </a:t>
            </a:r>
            <a:r>
              <a:rPr lang="en-US" sz="1100" b="0" i="0" u="none" strike="noStrike">
                <a:solidFill>
                  <a:schemeClr val="dk1"/>
                </a:solidFill>
                <a:latin typeface="Montserrat"/>
                <a:ea typeface="Montserrat"/>
                <a:cs typeface="Montserrat"/>
                <a:sym typeface="Montserrat"/>
              </a:rPr>
              <a:t>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39" name="Google Shape;539;g3128783cbcc_0_0"/>
          <p:cNvSpPr txBox="1"/>
          <p:nvPr/>
        </p:nvSpPr>
        <p:spPr>
          <a:xfrm>
            <a:off x="2967406" y="5705981"/>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Device Reachability </a:t>
            </a:r>
            <a:r>
              <a:rPr lang="en-US" sz="1100" b="0" i="0" u="none" strike="noStrike">
                <a:solidFill>
                  <a:schemeClr val="dk1"/>
                </a:solidFill>
                <a:latin typeface="Montserrat"/>
                <a:ea typeface="Montserrat"/>
                <a:cs typeface="Montserrat"/>
                <a:sym typeface="Montserrat"/>
              </a:rPr>
              <a:t>Status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40" name="Google Shape;540;g3128783cbcc_0_0"/>
          <p:cNvSpPr txBox="1"/>
          <p:nvPr/>
        </p:nvSpPr>
        <p:spPr>
          <a:xfrm>
            <a:off x="7998557" y="4533607"/>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Population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Density Data</a:t>
            </a:r>
            <a:endParaRPr sz="1400" b="1" i="0" u="none" strike="noStrike" cap="none">
              <a:solidFill>
                <a:srgbClr val="000000"/>
              </a:solidFill>
              <a:latin typeface="Montserrat"/>
              <a:ea typeface="Montserrat"/>
              <a:cs typeface="Montserrat"/>
              <a:sym typeface="Montserrat"/>
            </a:endParaRPr>
          </a:p>
        </p:txBody>
      </p:sp>
      <p:sp>
        <p:nvSpPr>
          <p:cNvPr id="541" name="Google Shape;541;g3128783cbcc_0_0"/>
          <p:cNvSpPr txBox="1"/>
          <p:nvPr/>
        </p:nvSpPr>
        <p:spPr>
          <a:xfrm>
            <a:off x="5180564" y="5690986"/>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Device Roaming </a:t>
            </a:r>
            <a:r>
              <a:rPr lang="en-US" sz="1100" b="0" i="0" u="none" strike="noStrike">
                <a:solidFill>
                  <a:schemeClr val="dk1"/>
                </a:solidFill>
                <a:latin typeface="Montserrat"/>
                <a:ea typeface="Montserrat"/>
                <a:cs typeface="Montserrat"/>
                <a:sym typeface="Montserrat"/>
              </a:rPr>
              <a:t>Status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42" name="Google Shape;542;g3128783cbcc_0_0"/>
          <p:cNvSpPr txBox="1"/>
          <p:nvPr/>
        </p:nvSpPr>
        <p:spPr>
          <a:xfrm>
            <a:off x="9141836" y="5690986"/>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SIM Swap </a:t>
            </a:r>
            <a:r>
              <a:rPr lang="en-US" sz="1100" b="0" i="0" u="none" strike="noStrike">
                <a:solidFill>
                  <a:schemeClr val="dk1"/>
                </a:solidFill>
                <a:latin typeface="Montserrat"/>
                <a:ea typeface="Montserrat"/>
                <a:cs typeface="Montserrat"/>
                <a:sym typeface="Montserrat"/>
              </a:rPr>
              <a:t>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543" name="Google Shape;543;g3128783cbcc_0_0"/>
          <p:cNvSpPr txBox="1"/>
          <p:nvPr/>
        </p:nvSpPr>
        <p:spPr>
          <a:xfrm>
            <a:off x="8003511"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Reachability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544" name="Google Shape;544;g3128783cbcc_0_0"/>
          <p:cNvGrpSpPr/>
          <p:nvPr/>
        </p:nvGrpSpPr>
        <p:grpSpPr>
          <a:xfrm>
            <a:off x="8582512" y="2207289"/>
            <a:ext cx="362732" cy="362781"/>
            <a:chOff x="8745646" y="112631"/>
            <a:chExt cx="483063" cy="483063"/>
          </a:xfrm>
        </p:grpSpPr>
        <p:pic>
          <p:nvPicPr>
            <p:cNvPr id="545" name="Google Shape;545;g3128783cbcc_0_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546" name="Google Shape;546;g3128783cbcc_0_0" descr="World outline"/>
            <p:cNvPicPr preferRelativeResize="0"/>
            <p:nvPr/>
          </p:nvPicPr>
          <p:blipFill rotWithShape="1">
            <a:blip r:embed="rId8">
              <a:alphaModFix/>
            </a:blip>
            <a:srcRect/>
            <a:stretch/>
          </p:blipFill>
          <p:spPr>
            <a:xfrm rot="1645616" flipH="1">
              <a:off x="8892607" y="259586"/>
              <a:ext cx="189144" cy="189144"/>
            </a:xfrm>
            <a:prstGeom prst="rect">
              <a:avLst/>
            </a:prstGeom>
            <a:noFill/>
            <a:ln>
              <a:noFill/>
            </a:ln>
          </p:spPr>
        </p:pic>
      </p:grpSp>
      <p:sp>
        <p:nvSpPr>
          <p:cNvPr id="547" name="Google Shape;547;g3128783cbcc_0_0"/>
          <p:cNvSpPr txBox="1"/>
          <p:nvPr/>
        </p:nvSpPr>
        <p:spPr>
          <a:xfrm>
            <a:off x="4267701"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 Refund</a:t>
            </a:r>
            <a:endParaRPr sz="1400" b="1" i="0" u="none" strike="noStrike" cap="none">
              <a:solidFill>
                <a:srgbClr val="000000"/>
              </a:solidFill>
              <a:latin typeface="Montserrat"/>
              <a:ea typeface="Montserrat"/>
              <a:cs typeface="Montserrat"/>
              <a:sym typeface="Montserrat"/>
            </a:endParaRPr>
          </a:p>
        </p:txBody>
      </p:sp>
      <p:sp>
        <p:nvSpPr>
          <p:cNvPr id="548" name="Google Shape;548;g3128783cbcc_0_0"/>
          <p:cNvSpPr txBox="1"/>
          <p:nvPr/>
        </p:nvSpPr>
        <p:spPr>
          <a:xfrm>
            <a:off x="6398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Application Profiles</a:t>
            </a:r>
            <a:endParaRPr/>
          </a:p>
        </p:txBody>
      </p:sp>
      <p:sp>
        <p:nvSpPr>
          <p:cNvPr id="549" name="Google Shape;549;g3128783cbcc_0_0"/>
          <p:cNvSpPr txBox="1"/>
          <p:nvPr/>
        </p:nvSpPr>
        <p:spPr>
          <a:xfrm>
            <a:off x="10119262" y="341319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Quality 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Demand </a:t>
            </a:r>
            <a:endParaRPr sz="1400" b="1" i="0" u="none" strike="noStrike" cap="none">
              <a:solidFill>
                <a:srgbClr val="000000"/>
              </a:solidFill>
              <a:latin typeface="Montserrat"/>
              <a:ea typeface="Montserrat"/>
              <a:cs typeface="Montserrat"/>
              <a:sym typeface="Montserrat"/>
            </a:endParaRPr>
          </a:p>
        </p:txBody>
      </p:sp>
      <p:pic>
        <p:nvPicPr>
          <p:cNvPr id="550" name="Google Shape;550;g3128783cbcc_0_0"/>
          <p:cNvPicPr preferRelativeResize="0"/>
          <p:nvPr/>
        </p:nvPicPr>
        <p:blipFill rotWithShape="1">
          <a:blip r:embed="rId10">
            <a:alphaModFix/>
          </a:blip>
          <a:srcRect/>
          <a:stretch/>
        </p:blipFill>
        <p:spPr>
          <a:xfrm>
            <a:off x="10467186" y="3053452"/>
            <a:ext cx="237739" cy="323080"/>
          </a:xfrm>
          <a:prstGeom prst="rect">
            <a:avLst/>
          </a:prstGeom>
          <a:noFill/>
          <a:ln>
            <a:noFill/>
          </a:ln>
        </p:spPr>
      </p:pic>
      <p:sp>
        <p:nvSpPr>
          <p:cNvPr id="551" name="Google Shape;551;g3128783cbcc_0_0"/>
          <p:cNvSpPr txBox="1"/>
          <p:nvPr/>
        </p:nvSpPr>
        <p:spPr>
          <a:xfrm>
            <a:off x="7391436" y="3413197"/>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Home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Devices</a:t>
            </a:r>
            <a:r>
              <a:rPr lang="en-US" sz="1100" b="1">
                <a:solidFill>
                  <a:srgbClr val="000000"/>
                </a:solidFill>
                <a:latin typeface="Montserrat"/>
                <a:ea typeface="Montserrat"/>
                <a:cs typeface="Montserrat"/>
                <a:sym typeface="Montserrat"/>
              </a:rPr>
              <a:t> </a:t>
            </a:r>
            <a:r>
              <a:rPr lang="en-US" sz="1100" b="1" i="0" u="none" strike="noStrike" cap="none">
                <a:solidFill>
                  <a:srgbClr val="000000"/>
                </a:solidFill>
                <a:latin typeface="Montserrat"/>
                <a:ea typeface="Montserrat"/>
                <a:cs typeface="Montserrat"/>
                <a:sym typeface="Montserrat"/>
              </a:rPr>
              <a:t>QoD</a:t>
            </a:r>
            <a:endParaRPr sz="1400" b="1" i="0" u="none" strike="noStrike" cap="none">
              <a:solidFill>
                <a:srgbClr val="000000"/>
              </a:solidFill>
              <a:latin typeface="Montserrat"/>
              <a:ea typeface="Montserrat"/>
              <a:cs typeface="Montserrat"/>
              <a:sym typeface="Montserrat"/>
            </a:endParaRPr>
          </a:p>
        </p:txBody>
      </p:sp>
      <p:grpSp>
        <p:nvGrpSpPr>
          <p:cNvPr id="552" name="Google Shape;552;g3128783cbcc_0_0"/>
          <p:cNvGrpSpPr/>
          <p:nvPr/>
        </p:nvGrpSpPr>
        <p:grpSpPr>
          <a:xfrm>
            <a:off x="7805573" y="3074138"/>
            <a:ext cx="336004" cy="302375"/>
            <a:chOff x="10498363" y="196296"/>
            <a:chExt cx="789298" cy="699134"/>
          </a:xfrm>
        </p:grpSpPr>
        <p:sp>
          <p:nvSpPr>
            <p:cNvPr id="553" name="Google Shape;553;g3128783cbcc_0_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554" name="Google Shape;554;g3128783cbcc_0_0"/>
            <p:cNvPicPr preferRelativeResize="0"/>
            <p:nvPr/>
          </p:nvPicPr>
          <p:blipFill rotWithShape="1">
            <a:blip r:embed="rId10">
              <a:alphaModFix/>
            </a:blip>
            <a:srcRect/>
            <a:stretch/>
          </p:blipFill>
          <p:spPr>
            <a:xfrm>
              <a:off x="10774653" y="514538"/>
              <a:ext cx="236718" cy="321689"/>
            </a:xfrm>
            <a:prstGeom prst="rect">
              <a:avLst/>
            </a:prstGeom>
            <a:noFill/>
            <a:ln>
              <a:noFill/>
            </a:ln>
          </p:spPr>
        </p:pic>
      </p:grpSp>
      <p:sp>
        <p:nvSpPr>
          <p:cNvPr id="555" name="Google Shape;555;g3128783cbcc_0_0"/>
          <p:cNvSpPr txBox="1"/>
          <p:nvPr/>
        </p:nvSpPr>
        <p:spPr>
          <a:xfrm>
            <a:off x="6178104" y="3413197"/>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Retrieval</a:t>
            </a:r>
            <a:endParaRPr sz="1400" b="1" i="0" u="none" strike="noStrike" cap="none">
              <a:solidFill>
                <a:srgbClr val="000000"/>
              </a:solidFill>
              <a:latin typeface="Montserrat"/>
              <a:ea typeface="Montserrat"/>
              <a:cs typeface="Montserrat"/>
              <a:sym typeface="Montserrat"/>
            </a:endParaRPr>
          </a:p>
        </p:txBody>
      </p:sp>
      <p:grpSp>
        <p:nvGrpSpPr>
          <p:cNvPr id="556" name="Google Shape;556;g3128783cbcc_0_0"/>
          <p:cNvGrpSpPr/>
          <p:nvPr/>
        </p:nvGrpSpPr>
        <p:grpSpPr>
          <a:xfrm>
            <a:off x="6466269" y="3077163"/>
            <a:ext cx="338069" cy="299352"/>
            <a:chOff x="110067" y="275988"/>
            <a:chExt cx="533400" cy="745585"/>
          </a:xfrm>
        </p:grpSpPr>
        <p:sp>
          <p:nvSpPr>
            <p:cNvPr id="557" name="Google Shape;557;g3128783cbcc_0_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558" name="Google Shape;558;g3128783cbcc_0_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559" name="Google Shape;559;g3128783cbcc_0_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560" name="Google Shape;560;g3128783cbcc_0_0"/>
          <p:cNvSpPr txBox="1"/>
          <p:nvPr/>
        </p:nvSpPr>
        <p:spPr>
          <a:xfrm>
            <a:off x="8815514" y="3416710"/>
            <a:ext cx="10419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QoS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Profiles</a:t>
            </a:r>
            <a:endParaRPr sz="1400" b="1" i="0" u="none" strike="noStrike" cap="none">
              <a:solidFill>
                <a:srgbClr val="000000"/>
              </a:solidFill>
              <a:latin typeface="Montserrat"/>
              <a:ea typeface="Montserrat"/>
              <a:cs typeface="Montserrat"/>
              <a:sym typeface="Montserrat"/>
            </a:endParaRPr>
          </a:p>
        </p:txBody>
      </p:sp>
      <p:pic>
        <p:nvPicPr>
          <p:cNvPr id="561" name="Google Shape;561;g3128783cbcc_0_0"/>
          <p:cNvPicPr preferRelativeResize="0"/>
          <p:nvPr/>
        </p:nvPicPr>
        <p:blipFill rotWithShape="1">
          <a:blip r:embed="rId10">
            <a:alphaModFix/>
          </a:blip>
          <a:srcRect/>
          <a:stretch/>
        </p:blipFill>
        <p:spPr>
          <a:xfrm>
            <a:off x="9217598" y="3056311"/>
            <a:ext cx="237739" cy="323080"/>
          </a:xfrm>
          <a:prstGeom prst="rect">
            <a:avLst/>
          </a:prstGeom>
          <a:noFill/>
          <a:ln>
            <a:noFill/>
          </a:ln>
        </p:spPr>
      </p:pic>
      <p:sp>
        <p:nvSpPr>
          <p:cNvPr id="562" name="Google Shape;562;g3128783cbcc_0_0"/>
          <p:cNvSpPr txBox="1"/>
          <p:nvPr/>
        </p:nvSpPr>
        <p:spPr>
          <a:xfrm>
            <a:off x="5134504" y="3396753"/>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Fill-In</a:t>
            </a:r>
            <a:endParaRPr sz="1400" b="1" i="0" u="none" strike="noStrike" cap="none">
              <a:solidFill>
                <a:srgbClr val="000000"/>
              </a:solidFill>
              <a:latin typeface="Montserrat"/>
              <a:ea typeface="Montserrat"/>
              <a:cs typeface="Montserrat"/>
              <a:sym typeface="Montserrat"/>
            </a:endParaRPr>
          </a:p>
        </p:txBody>
      </p:sp>
      <p:grpSp>
        <p:nvGrpSpPr>
          <p:cNvPr id="563" name="Google Shape;563;g3128783cbcc_0_0"/>
          <p:cNvGrpSpPr/>
          <p:nvPr/>
        </p:nvGrpSpPr>
        <p:grpSpPr>
          <a:xfrm>
            <a:off x="5289238" y="3022557"/>
            <a:ext cx="457017" cy="367114"/>
            <a:chOff x="11244985" y="238371"/>
            <a:chExt cx="896990" cy="611042"/>
          </a:xfrm>
        </p:grpSpPr>
        <p:pic>
          <p:nvPicPr>
            <p:cNvPr id="564" name="Google Shape;564;g3128783cbcc_0_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565" name="Google Shape;565;g3128783cbcc_0_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sp>
        <p:nvSpPr>
          <p:cNvPr id="566" name="Google Shape;566;g3128783cbcc_0_0"/>
          <p:cNvSpPr txBox="1"/>
          <p:nvPr/>
        </p:nvSpPr>
        <p:spPr>
          <a:xfrm>
            <a:off x="2057357" y="2632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OTP</a:t>
            </a:r>
            <a:r>
              <a:rPr lang="en-US" sz="1100" b="1" i="0" u="none" strike="noStrike" cap="none" baseline="30000">
                <a:solidFill>
                  <a:srgbClr val="000000"/>
                </a:solidFill>
                <a:latin typeface="Montserrat"/>
                <a:ea typeface="Montserrat"/>
                <a:cs typeface="Montserrat"/>
                <a:sym typeface="Montserrat"/>
              </a:rPr>
              <a:t>1</a:t>
            </a:r>
            <a:r>
              <a:rPr lang="en-US" sz="1100" b="1" i="0" u="none" strike="noStrike" cap="none">
                <a:solidFill>
                  <a:srgbClr val="000000"/>
                </a:solidFill>
                <a:latin typeface="Montserrat"/>
                <a:ea typeface="Montserrat"/>
                <a:cs typeface="Montserrat"/>
                <a:sym typeface="Montserrat"/>
              </a:rPr>
              <a:t> (SMS)</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Validation</a:t>
            </a:r>
            <a:endParaRPr sz="1400" b="1" i="0" u="none" strike="noStrike" cap="none">
              <a:solidFill>
                <a:srgbClr val="000000"/>
              </a:solidFill>
              <a:latin typeface="Montserrat"/>
              <a:ea typeface="Montserrat"/>
              <a:cs typeface="Montserrat"/>
              <a:sym typeface="Montserrat"/>
            </a:endParaRPr>
          </a:p>
        </p:txBody>
      </p:sp>
      <p:pic>
        <p:nvPicPr>
          <p:cNvPr id="567" name="Google Shape;567;g3128783cbcc_0_0" descr="Shield Tick outline"/>
          <p:cNvPicPr preferRelativeResize="0"/>
          <p:nvPr/>
        </p:nvPicPr>
        <p:blipFill rotWithShape="1">
          <a:blip r:embed="rId11">
            <a:alphaModFix/>
          </a:blip>
          <a:srcRect/>
          <a:stretch/>
        </p:blipFill>
        <p:spPr>
          <a:xfrm>
            <a:off x="2327831" y="2198624"/>
            <a:ext cx="373437" cy="373439"/>
          </a:xfrm>
          <a:prstGeom prst="rect">
            <a:avLst/>
          </a:prstGeom>
          <a:noFill/>
          <a:ln>
            <a:noFill/>
          </a:ln>
        </p:spPr>
      </p:pic>
      <p:sp>
        <p:nvSpPr>
          <p:cNvPr id="568" name="Google Shape;568;g3128783cbcc_0_0"/>
          <p:cNvSpPr txBox="1"/>
          <p:nvPr/>
        </p:nvSpPr>
        <p:spPr>
          <a:xfrm>
            <a:off x="815513" y="263224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Number</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pic>
        <p:nvPicPr>
          <p:cNvPr id="569" name="Google Shape;569;g3128783cbcc_0_0"/>
          <p:cNvPicPr preferRelativeResize="0"/>
          <p:nvPr/>
        </p:nvPicPr>
        <p:blipFill rotWithShape="1">
          <a:blip r:embed="rId12">
            <a:alphaModFix/>
          </a:blip>
          <a:srcRect/>
          <a:stretch/>
        </p:blipFill>
        <p:spPr>
          <a:xfrm>
            <a:off x="1117025" y="2228314"/>
            <a:ext cx="373436" cy="359604"/>
          </a:xfrm>
          <a:prstGeom prst="rect">
            <a:avLst/>
          </a:prstGeom>
          <a:noFill/>
          <a:ln>
            <a:noFill/>
          </a:ln>
        </p:spPr>
      </p:pic>
      <p:sp>
        <p:nvSpPr>
          <p:cNvPr id="570" name="Google Shape;570;g3128783cbcc_0_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a:solidFill>
                  <a:schemeClr val="dk2"/>
                </a:solidFill>
                <a:latin typeface="Montserrat Light"/>
                <a:ea typeface="Montserrat Light"/>
                <a:cs typeface="Montserrat Light"/>
                <a:sym typeface="Montserrat Light"/>
              </a:rPr>
              <a:t>2</a:t>
            </a:r>
            <a:r>
              <a:rPr lang="en-US" sz="800" b="0" i="0" u="none" strike="noStrike" cap="none">
                <a:solidFill>
                  <a:schemeClr val="dk2"/>
                </a:solidFill>
                <a:latin typeface="Montserrat Light"/>
                <a:ea typeface="Montserrat Light"/>
                <a:cs typeface="Montserrat Light"/>
                <a:sym typeface="Montserrat Light"/>
              </a:rPr>
              <a:t> OTP = One Time Password           </a:t>
            </a:r>
            <a:r>
              <a:rPr lang="en-US" sz="800">
                <a:solidFill>
                  <a:schemeClr val="dk2"/>
                </a:solidFill>
                <a:latin typeface="Montserrat Light"/>
                <a:ea typeface="Montserrat Light"/>
                <a:cs typeface="Montserrat Light"/>
                <a:sym typeface="Montserrat Light"/>
              </a:rPr>
              <a:t>3</a:t>
            </a:r>
            <a:r>
              <a:rPr lang="en-US" sz="800" b="0" i="0" u="none" strike="noStrike" cap="none">
                <a:solidFill>
                  <a:schemeClr val="dk2"/>
                </a:solidFill>
                <a:latin typeface="Montserrat Light"/>
                <a:ea typeface="Montserrat Light"/>
                <a:cs typeface="Montserrat Light"/>
                <a:sym typeface="Montserrat Light"/>
              </a:rPr>
              <a:t> KYC = Know Your Customer</a:t>
            </a:r>
            <a:endParaRPr sz="800" b="0" i="0" u="none" strike="noStrike" cap="none">
              <a:solidFill>
                <a:schemeClr val="dk2"/>
              </a:solidFill>
              <a:latin typeface="Montserrat Light"/>
              <a:ea typeface="Montserrat Light"/>
              <a:cs typeface="Montserrat Light"/>
              <a:sym typeface="Montserrat Light"/>
            </a:endParaRPr>
          </a:p>
        </p:txBody>
      </p:sp>
      <p:sp>
        <p:nvSpPr>
          <p:cNvPr id="571" name="Google Shape;571;g3128783cbcc_0_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3">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4">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573" name="Google Shape;573;g3128783cbcc_0_0" descr="Smart Phone outline"/>
          <p:cNvPicPr preferRelativeResize="0"/>
          <p:nvPr/>
        </p:nvPicPr>
        <p:blipFill rotWithShape="1">
          <a:blip r:embed="rId7">
            <a:alphaModFix/>
          </a:blip>
          <a:srcRect/>
          <a:stretch/>
        </p:blipFill>
        <p:spPr>
          <a:xfrm>
            <a:off x="3570091" y="5328189"/>
            <a:ext cx="362732" cy="362781"/>
          </a:xfrm>
          <a:prstGeom prst="rect">
            <a:avLst/>
          </a:prstGeom>
          <a:noFill/>
          <a:ln>
            <a:noFill/>
          </a:ln>
        </p:spPr>
      </p:pic>
      <p:pic>
        <p:nvPicPr>
          <p:cNvPr id="574" name="Google Shape;574;g3128783cbcc_0_0" descr="Smart Phone outline"/>
          <p:cNvPicPr preferRelativeResize="0"/>
          <p:nvPr/>
        </p:nvPicPr>
        <p:blipFill rotWithShape="1">
          <a:blip r:embed="rId7">
            <a:alphaModFix/>
          </a:blip>
          <a:srcRect/>
          <a:stretch/>
        </p:blipFill>
        <p:spPr>
          <a:xfrm>
            <a:off x="5735166" y="5328189"/>
            <a:ext cx="362732" cy="362781"/>
          </a:xfrm>
          <a:prstGeom prst="rect">
            <a:avLst/>
          </a:prstGeom>
          <a:noFill/>
          <a:ln>
            <a:noFill/>
          </a:ln>
        </p:spPr>
      </p:pic>
      <p:pic>
        <p:nvPicPr>
          <p:cNvPr id="575" name="Google Shape;575;g3128783cbcc_0_0"/>
          <p:cNvPicPr preferRelativeResize="0"/>
          <p:nvPr/>
        </p:nvPicPr>
        <p:blipFill>
          <a:blip r:embed="rId15">
            <a:alphaModFix/>
          </a:blip>
          <a:stretch>
            <a:fillRect/>
          </a:stretch>
        </p:blipFill>
        <p:spPr>
          <a:xfrm>
            <a:off x="5866463" y="5455300"/>
            <a:ext cx="100150" cy="108575"/>
          </a:xfrm>
          <a:prstGeom prst="rect">
            <a:avLst/>
          </a:prstGeom>
          <a:noFill/>
          <a:ln>
            <a:noFill/>
          </a:ln>
        </p:spPr>
      </p:pic>
      <p:pic>
        <p:nvPicPr>
          <p:cNvPr id="576" name="Google Shape;576;g3128783cbcc_0_0"/>
          <p:cNvPicPr preferRelativeResize="0"/>
          <p:nvPr/>
        </p:nvPicPr>
        <p:blipFill>
          <a:blip r:embed="rId15">
            <a:alphaModFix/>
          </a:blip>
          <a:stretch>
            <a:fillRect/>
          </a:stretch>
        </p:blipFill>
        <p:spPr>
          <a:xfrm>
            <a:off x="3701375" y="5455300"/>
            <a:ext cx="100150" cy="108575"/>
          </a:xfrm>
          <a:prstGeom prst="rect">
            <a:avLst/>
          </a:prstGeom>
          <a:noFill/>
          <a:ln>
            <a:noFill/>
          </a:ln>
        </p:spPr>
      </p:pic>
      <p:pic>
        <p:nvPicPr>
          <p:cNvPr id="577" name="Google Shape;577;g3128783cbcc_0_0"/>
          <p:cNvPicPr preferRelativeResize="0"/>
          <p:nvPr/>
        </p:nvPicPr>
        <p:blipFill rotWithShape="1">
          <a:blip r:embed="rId3">
            <a:alphaModFix/>
          </a:blip>
          <a:srcRect/>
          <a:stretch/>
        </p:blipFill>
        <p:spPr>
          <a:xfrm>
            <a:off x="9524811" y="5377462"/>
            <a:ext cx="299327" cy="299350"/>
          </a:xfrm>
          <a:prstGeom prst="rect">
            <a:avLst/>
          </a:prstGeom>
          <a:noFill/>
          <a:ln>
            <a:noFill/>
          </a:ln>
        </p:spPr>
      </p:pic>
      <p:pic>
        <p:nvPicPr>
          <p:cNvPr id="578" name="Google Shape;578;g3128783cbcc_0_0"/>
          <p:cNvPicPr preferRelativeResize="0"/>
          <p:nvPr/>
        </p:nvPicPr>
        <p:blipFill>
          <a:blip r:embed="rId16">
            <a:alphaModFix/>
          </a:blip>
          <a:stretch>
            <a:fillRect/>
          </a:stretch>
        </p:blipFill>
        <p:spPr>
          <a:xfrm>
            <a:off x="919250" y="4154687"/>
            <a:ext cx="362750" cy="362750"/>
          </a:xfrm>
          <a:prstGeom prst="rect">
            <a:avLst/>
          </a:prstGeom>
          <a:noFill/>
          <a:ln>
            <a:noFill/>
          </a:ln>
        </p:spPr>
      </p:pic>
      <p:pic>
        <p:nvPicPr>
          <p:cNvPr id="579" name="Google Shape;579;g3128783cbcc_0_0"/>
          <p:cNvPicPr preferRelativeResize="0"/>
          <p:nvPr/>
        </p:nvPicPr>
        <p:blipFill>
          <a:blip r:embed="rId17">
            <a:alphaModFix/>
          </a:blip>
          <a:stretch>
            <a:fillRect/>
          </a:stretch>
        </p:blipFill>
        <p:spPr>
          <a:xfrm>
            <a:off x="2843869" y="4158475"/>
            <a:ext cx="325857" cy="316330"/>
          </a:xfrm>
          <a:prstGeom prst="rect">
            <a:avLst/>
          </a:prstGeom>
          <a:noFill/>
          <a:ln>
            <a:noFill/>
          </a:ln>
        </p:spPr>
      </p:pic>
      <p:pic>
        <p:nvPicPr>
          <p:cNvPr id="580" name="Google Shape;580;g3128783cbcc_0_0"/>
          <p:cNvPicPr preferRelativeResize="0"/>
          <p:nvPr/>
        </p:nvPicPr>
        <p:blipFill>
          <a:blip r:embed="rId18">
            <a:alphaModFix/>
          </a:blip>
          <a:stretch>
            <a:fillRect/>
          </a:stretch>
        </p:blipFill>
        <p:spPr>
          <a:xfrm>
            <a:off x="4687275" y="4158484"/>
            <a:ext cx="373450" cy="345817"/>
          </a:xfrm>
          <a:prstGeom prst="rect">
            <a:avLst/>
          </a:prstGeom>
          <a:noFill/>
          <a:ln>
            <a:noFill/>
          </a:ln>
        </p:spPr>
      </p:pic>
      <p:pic>
        <p:nvPicPr>
          <p:cNvPr id="581" name="Google Shape;581;g3128783cbcc_0_0"/>
          <p:cNvPicPr preferRelativeResize="0"/>
          <p:nvPr/>
        </p:nvPicPr>
        <p:blipFill>
          <a:blip r:embed="rId19">
            <a:alphaModFix/>
          </a:blip>
          <a:stretch>
            <a:fillRect/>
          </a:stretch>
        </p:blipFill>
        <p:spPr>
          <a:xfrm>
            <a:off x="6578281" y="4190595"/>
            <a:ext cx="440192" cy="343008"/>
          </a:xfrm>
          <a:prstGeom prst="rect">
            <a:avLst/>
          </a:prstGeom>
          <a:noFill/>
          <a:ln>
            <a:noFill/>
          </a:ln>
        </p:spPr>
      </p:pic>
      <p:pic>
        <p:nvPicPr>
          <p:cNvPr id="582" name="Google Shape;582;g3128783cbcc_0_0"/>
          <p:cNvPicPr preferRelativeResize="0"/>
          <p:nvPr/>
        </p:nvPicPr>
        <p:blipFill>
          <a:blip r:embed="rId20">
            <a:alphaModFix/>
          </a:blip>
          <a:stretch>
            <a:fillRect/>
          </a:stretch>
        </p:blipFill>
        <p:spPr>
          <a:xfrm>
            <a:off x="8324679" y="4066000"/>
            <a:ext cx="356346" cy="438288"/>
          </a:xfrm>
          <a:prstGeom prst="rect">
            <a:avLst/>
          </a:prstGeom>
          <a:noFill/>
          <a:ln>
            <a:noFill/>
          </a:ln>
        </p:spPr>
      </p:pic>
      <p:pic>
        <p:nvPicPr>
          <p:cNvPr id="583" name="Google Shape;583;g3128783cbcc_0_0"/>
          <p:cNvPicPr preferRelativeResize="0"/>
          <p:nvPr/>
        </p:nvPicPr>
        <p:blipFill>
          <a:blip r:embed="rId21">
            <a:alphaModFix/>
          </a:blip>
          <a:stretch>
            <a:fillRect/>
          </a:stretch>
        </p:blipFill>
        <p:spPr>
          <a:xfrm>
            <a:off x="10014813" y="4124590"/>
            <a:ext cx="314423" cy="381120"/>
          </a:xfrm>
          <a:prstGeom prst="rect">
            <a:avLst/>
          </a:prstGeom>
          <a:noFill/>
          <a:ln>
            <a:noFill/>
          </a:ln>
        </p:spPr>
      </p:pic>
      <p:pic>
        <p:nvPicPr>
          <p:cNvPr id="584" name="Google Shape;584;g3128783cbcc_0_0"/>
          <p:cNvPicPr preferRelativeResize="0"/>
          <p:nvPr/>
        </p:nvPicPr>
        <p:blipFill>
          <a:blip r:embed="rId22">
            <a:alphaModFix/>
          </a:blip>
          <a:stretch>
            <a:fillRect/>
          </a:stretch>
        </p:blipFill>
        <p:spPr>
          <a:xfrm>
            <a:off x="7804888" y="5344250"/>
            <a:ext cx="274223" cy="330675"/>
          </a:xfrm>
          <a:prstGeom prst="rect">
            <a:avLst/>
          </a:prstGeom>
          <a:noFill/>
          <a:ln>
            <a:noFill/>
          </a:ln>
        </p:spPr>
      </p:pic>
      <p:pic>
        <p:nvPicPr>
          <p:cNvPr id="585" name="Google Shape;585;g3128783cbcc_0_0"/>
          <p:cNvPicPr preferRelativeResize="0"/>
          <p:nvPr/>
        </p:nvPicPr>
        <p:blipFill>
          <a:blip r:embed="rId19">
            <a:alphaModFix/>
          </a:blip>
          <a:stretch>
            <a:fillRect/>
          </a:stretch>
        </p:blipFill>
        <p:spPr>
          <a:xfrm>
            <a:off x="1368856" y="5338082"/>
            <a:ext cx="440192" cy="3430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3128783cbcc_0_230"/>
          <p:cNvSpPr/>
          <p:nvPr/>
        </p:nvSpPr>
        <p:spPr>
          <a:xfrm>
            <a:off x="4930475" y="1721875"/>
            <a:ext cx="64026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Updated </a:t>
            </a:r>
            <a:r>
              <a:rPr lang="en-US" sz="1200" b="1">
                <a:solidFill>
                  <a:srgbClr val="3A9BF3"/>
                </a:solidFill>
                <a:latin typeface="Montserrat"/>
                <a:ea typeface="Montserrat"/>
                <a:cs typeface="Montserrat"/>
                <a:sym typeface="Montserrat"/>
              </a:rPr>
              <a:t>i</a:t>
            </a:r>
            <a:r>
              <a:rPr lang="en-US" sz="1200" b="1" i="0" u="none" strike="noStrike" cap="none">
                <a:solidFill>
                  <a:srgbClr val="3A9BF3"/>
                </a:solidFill>
                <a:latin typeface="Montserrat"/>
                <a:ea typeface="Montserrat"/>
                <a:cs typeface="Montserrat"/>
                <a:sym typeface="Montserrat"/>
              </a:rPr>
              <a:t>nitial CAMARA APIs (v0.y.z)</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Meta-release Fall 2024</a:t>
            </a:r>
            <a:endParaRPr/>
          </a:p>
        </p:txBody>
      </p:sp>
      <p:sp>
        <p:nvSpPr>
          <p:cNvPr id="593" name="Google Shape;593;g3128783cbcc_0_230"/>
          <p:cNvSpPr/>
          <p:nvPr/>
        </p:nvSpPr>
        <p:spPr>
          <a:xfrm>
            <a:off x="181000" y="1733175"/>
            <a:ext cx="4667100" cy="20850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Stable CAMARA APIs (v1.0.0)</a:t>
            </a:r>
            <a:endParaRPr sz="1200" b="1">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200" b="0" i="0" u="none" strike="noStrike" cap="none">
                <a:solidFill>
                  <a:srgbClr val="000000"/>
                </a:solidFill>
                <a:latin typeface="Montserrat Light"/>
                <a:ea typeface="Montserrat Light"/>
                <a:cs typeface="Montserrat Light"/>
                <a:sym typeface="Montserrat Light"/>
              </a:rPr>
              <a:t>Previous versions launched in at least one market</a:t>
            </a:r>
            <a:r>
              <a:rPr lang="en-US" sz="1200" b="0" i="0" u="none" strike="noStrike" cap="none" baseline="30000">
                <a:solidFill>
                  <a:srgbClr val="000000"/>
                </a:solidFill>
                <a:latin typeface="Montserrat Light"/>
                <a:ea typeface="Montserrat Light"/>
                <a:cs typeface="Montserrat Light"/>
                <a:sym typeface="Montserrat Light"/>
              </a:rPr>
              <a:t>1</a:t>
            </a:r>
            <a:endParaRPr sz="1200" b="0" i="0" u="none" strike="noStrike" cap="none" baseline="30000">
              <a:solidFill>
                <a:srgbClr val="000000"/>
              </a:solidFill>
              <a:latin typeface="Montserrat Light"/>
              <a:ea typeface="Montserrat Light"/>
              <a:cs typeface="Montserrat Light"/>
              <a:sym typeface="Montserrat Light"/>
            </a:endParaRPr>
          </a:p>
        </p:txBody>
      </p:sp>
      <p:sp>
        <p:nvSpPr>
          <p:cNvPr id="594" name="Google Shape;594;g3128783cbcc_0_230"/>
          <p:cNvSpPr/>
          <p:nvPr/>
        </p:nvSpPr>
        <p:spPr>
          <a:xfrm>
            <a:off x="183125" y="3882650"/>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sz="1200" b="1" i="0" u="none" strike="noStrike" cap="none">
                <a:solidFill>
                  <a:srgbClr val="3A9BF3"/>
                </a:solidFill>
                <a:latin typeface="Montserrat"/>
                <a:ea typeface="Montserrat"/>
                <a:cs typeface="Montserrat"/>
                <a:sym typeface="Montserrat"/>
              </a:rPr>
              <a:t>New initial APIs (v0.y.z)</a:t>
            </a:r>
            <a:br>
              <a:rPr lang="en-US" sz="16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sp>
        <p:nvSpPr>
          <p:cNvPr id="595" name="Google Shape;595;g3128783cbcc_0_230"/>
          <p:cNvSpPr/>
          <p:nvPr/>
        </p:nvSpPr>
        <p:spPr>
          <a:xfrm>
            <a:off x="184200" y="5025025"/>
            <a:ext cx="11155800" cy="1066500"/>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spcBef>
                <a:spcPts val="0"/>
              </a:spcBef>
              <a:spcAft>
                <a:spcPts val="0"/>
              </a:spcAft>
              <a:buNone/>
            </a:pPr>
            <a:r>
              <a:rPr lang="en-US" sz="1200" b="1" i="0" u="none" strike="noStrike" cap="none">
                <a:solidFill>
                  <a:srgbClr val="3A9BF3"/>
                </a:solidFill>
                <a:latin typeface="Montserrat"/>
                <a:ea typeface="Montserrat"/>
                <a:cs typeface="Montserrat"/>
                <a:sym typeface="Montserrat"/>
              </a:rPr>
              <a:t>New initial APIs to subscribe for event notifications in CloudEvents format (v0.y.z)</a:t>
            </a:r>
            <a:endParaRPr sz="1200" b="1" i="0" u="none" strike="noStrike" cap="none">
              <a:solidFill>
                <a:srgbClr val="3A9BF3"/>
              </a:solidFill>
              <a:latin typeface="Montserrat"/>
              <a:ea typeface="Montserrat"/>
              <a:cs typeface="Montserrat"/>
              <a:sym typeface="Montserrat"/>
            </a:endParaRPr>
          </a:p>
        </p:txBody>
      </p:sp>
      <p:sp>
        <p:nvSpPr>
          <p:cNvPr id="596" name="Google Shape;596;g3128783cbcc_0_230"/>
          <p:cNvSpPr txBox="1"/>
          <p:nvPr/>
        </p:nvSpPr>
        <p:spPr>
          <a:xfrm>
            <a:off x="1401695" y="3413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Swap</a:t>
            </a:r>
            <a:endParaRPr sz="1400" b="1" i="0" u="none" strike="noStrike" cap="none">
              <a:solidFill>
                <a:srgbClr val="000000"/>
              </a:solidFill>
              <a:latin typeface="Montserrat"/>
              <a:ea typeface="Montserrat"/>
              <a:cs typeface="Montserrat"/>
              <a:sym typeface="Montserrat"/>
            </a:endParaRPr>
          </a:p>
        </p:txBody>
      </p:sp>
      <p:pic>
        <p:nvPicPr>
          <p:cNvPr id="597" name="Google Shape;597;g3128783cbcc_0_230"/>
          <p:cNvPicPr preferRelativeResize="0"/>
          <p:nvPr/>
        </p:nvPicPr>
        <p:blipFill rotWithShape="1">
          <a:blip r:embed="rId3">
            <a:alphaModFix/>
          </a:blip>
          <a:srcRect/>
          <a:stretch/>
        </p:blipFill>
        <p:spPr>
          <a:xfrm>
            <a:off x="1709236" y="3070974"/>
            <a:ext cx="299327" cy="299350"/>
          </a:xfrm>
          <a:prstGeom prst="rect">
            <a:avLst/>
          </a:prstGeom>
          <a:noFill/>
          <a:ln>
            <a:noFill/>
          </a:ln>
        </p:spPr>
      </p:pic>
      <p:sp>
        <p:nvSpPr>
          <p:cNvPr id="598" name="Google Shape;598;g3128783cbcc_0_230"/>
          <p:cNvSpPr txBox="1"/>
          <p:nvPr/>
        </p:nvSpPr>
        <p:spPr>
          <a:xfrm>
            <a:off x="3147082" y="2632253"/>
            <a:ext cx="1066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grpSp>
        <p:nvGrpSpPr>
          <p:cNvPr id="599" name="Google Shape;599;g3128783cbcc_0_230"/>
          <p:cNvGrpSpPr/>
          <p:nvPr/>
        </p:nvGrpSpPr>
        <p:grpSpPr>
          <a:xfrm>
            <a:off x="3500704" y="2242800"/>
            <a:ext cx="373380" cy="330667"/>
            <a:chOff x="110067" y="275988"/>
            <a:chExt cx="533400" cy="745585"/>
          </a:xfrm>
        </p:grpSpPr>
        <p:sp>
          <p:nvSpPr>
            <p:cNvPr id="600" name="Google Shape;600;g3128783cbcc_0_230"/>
            <p:cNvSpPr/>
            <p:nvPr/>
          </p:nvSpPr>
          <p:spPr>
            <a:xfrm>
              <a:off x="110067" y="747073"/>
              <a:ext cx="533400" cy="274500"/>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01" name="Google Shape;601;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02" name="Google Shape;602;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03" name="Google Shape;603;g3128783cbcc_0_230"/>
          <p:cNvSpPr txBox="1"/>
          <p:nvPr/>
        </p:nvSpPr>
        <p:spPr>
          <a:xfrm>
            <a:off x="5372633" y="2590375"/>
            <a:ext cx="1002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a:t>
            </a:r>
            <a:endParaRPr sz="1400" b="1" i="0" u="none" strike="noStrike" cap="none">
              <a:solidFill>
                <a:srgbClr val="000000"/>
              </a:solidFill>
              <a:latin typeface="Montserrat"/>
              <a:ea typeface="Montserrat"/>
              <a:cs typeface="Montserrat"/>
              <a:sym typeface="Montserrat"/>
            </a:endParaRPr>
          </a:p>
        </p:txBody>
      </p:sp>
      <p:pic>
        <p:nvPicPr>
          <p:cNvPr id="604" name="Google Shape;604;g3128783cbcc_0_230" descr="Credit card outline"/>
          <p:cNvPicPr preferRelativeResize="0"/>
          <p:nvPr/>
        </p:nvPicPr>
        <p:blipFill rotWithShape="1">
          <a:blip r:embed="rId4">
            <a:alphaModFix/>
          </a:blip>
          <a:srcRect/>
          <a:stretch/>
        </p:blipFill>
        <p:spPr>
          <a:xfrm>
            <a:off x="5667852" y="2182767"/>
            <a:ext cx="411840" cy="411845"/>
          </a:xfrm>
          <a:prstGeom prst="rect">
            <a:avLst/>
          </a:prstGeom>
          <a:noFill/>
          <a:ln>
            <a:noFill/>
          </a:ln>
        </p:spPr>
      </p:pic>
      <p:sp>
        <p:nvSpPr>
          <p:cNvPr id="605" name="Google Shape;605;g3128783cbcc_0_230"/>
          <p:cNvSpPr txBox="1"/>
          <p:nvPr/>
        </p:nvSpPr>
        <p:spPr>
          <a:xfrm>
            <a:off x="2420007" y="3420659"/>
            <a:ext cx="117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Simple Edge Discovery</a:t>
            </a:r>
            <a:endParaRPr sz="1400" b="1" i="0" u="none" strike="noStrike" cap="none">
              <a:solidFill>
                <a:srgbClr val="000000"/>
              </a:solidFill>
              <a:latin typeface="Montserrat"/>
              <a:ea typeface="Montserrat"/>
              <a:cs typeface="Montserrat"/>
              <a:sym typeface="Montserrat"/>
            </a:endParaRPr>
          </a:p>
        </p:txBody>
      </p:sp>
      <p:grpSp>
        <p:nvGrpSpPr>
          <p:cNvPr id="606" name="Google Shape;606;g3128783cbcc_0_230"/>
          <p:cNvGrpSpPr/>
          <p:nvPr/>
        </p:nvGrpSpPr>
        <p:grpSpPr>
          <a:xfrm>
            <a:off x="2726655" y="2969432"/>
            <a:ext cx="560288" cy="531530"/>
            <a:chOff x="11045276" y="198192"/>
            <a:chExt cx="492431" cy="492431"/>
          </a:xfrm>
        </p:grpSpPr>
        <p:pic>
          <p:nvPicPr>
            <p:cNvPr id="607" name="Google Shape;607;g3128783cbcc_0_230" descr="Cloud outline"/>
            <p:cNvPicPr preferRelativeResize="0"/>
            <p:nvPr/>
          </p:nvPicPr>
          <p:blipFill rotWithShape="1">
            <a:blip r:embed="rId5">
              <a:alphaModFix/>
            </a:blip>
            <a:srcRect/>
            <a:stretch/>
          </p:blipFill>
          <p:spPr>
            <a:xfrm>
              <a:off x="11045276" y="198192"/>
              <a:ext cx="492431" cy="492431"/>
            </a:xfrm>
            <a:prstGeom prst="rect">
              <a:avLst/>
            </a:prstGeom>
            <a:noFill/>
            <a:ln>
              <a:noFill/>
            </a:ln>
          </p:spPr>
        </p:pic>
        <p:pic>
          <p:nvPicPr>
            <p:cNvPr id="608" name="Google Shape;608;g3128783cbcc_0_230" descr="Magnifying glass outline"/>
            <p:cNvPicPr preferRelativeResize="0"/>
            <p:nvPr/>
          </p:nvPicPr>
          <p:blipFill rotWithShape="1">
            <a:blip r:embed="rId6">
              <a:alphaModFix/>
            </a:blip>
            <a:srcRect/>
            <a:stretch/>
          </p:blipFill>
          <p:spPr>
            <a:xfrm>
              <a:off x="11204598" y="386677"/>
              <a:ext cx="173786" cy="173786"/>
            </a:xfrm>
            <a:prstGeom prst="rect">
              <a:avLst/>
            </a:prstGeom>
            <a:noFill/>
            <a:ln>
              <a:noFill/>
            </a:ln>
          </p:spPr>
        </p:pic>
      </p:grpSp>
      <p:sp>
        <p:nvSpPr>
          <p:cNvPr id="609" name="Google Shape;609;g3128783cbcc_0_230"/>
          <p:cNvSpPr txBox="1"/>
          <p:nvPr/>
        </p:nvSpPr>
        <p:spPr>
          <a:xfrm>
            <a:off x="6540313" y="2590375"/>
            <a:ext cx="12978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Roaming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610" name="Google Shape;610;g3128783cbcc_0_230"/>
          <p:cNvGrpSpPr/>
          <p:nvPr/>
        </p:nvGrpSpPr>
        <p:grpSpPr>
          <a:xfrm>
            <a:off x="7007854" y="2207289"/>
            <a:ext cx="362732" cy="362781"/>
            <a:chOff x="8745646" y="112631"/>
            <a:chExt cx="483063" cy="483063"/>
          </a:xfrm>
        </p:grpSpPr>
        <p:pic>
          <p:nvPicPr>
            <p:cNvPr id="611" name="Google Shape;611;g3128783cbcc_0_23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612" name="Google Shape;612;g3128783cbcc_0_230" descr="World outline"/>
            <p:cNvPicPr preferRelativeResize="0"/>
            <p:nvPr/>
          </p:nvPicPr>
          <p:blipFill rotWithShape="1">
            <a:blip r:embed="rId8">
              <a:alphaModFix/>
            </a:blip>
            <a:srcRect l="3510" t="1820" r="-3509" b="-1819"/>
            <a:stretch/>
          </p:blipFill>
          <p:spPr>
            <a:xfrm rot="1645616" flipH="1">
              <a:off x="8883107" y="261061"/>
              <a:ext cx="189144" cy="189144"/>
            </a:xfrm>
            <a:prstGeom prst="rect">
              <a:avLst/>
            </a:prstGeom>
            <a:noFill/>
            <a:ln>
              <a:noFill/>
            </a:ln>
          </p:spPr>
        </p:pic>
      </p:grpSp>
      <p:sp>
        <p:nvSpPr>
          <p:cNvPr id="613" name="Google Shape;613;g3128783cbcc_0_230"/>
          <p:cNvSpPr txBox="1"/>
          <p:nvPr/>
        </p:nvSpPr>
        <p:spPr>
          <a:xfrm>
            <a:off x="9756510" y="2573931"/>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Match</a:t>
            </a:r>
            <a:endParaRPr sz="1400" b="1" i="0" u="none" strike="noStrike" cap="none">
              <a:solidFill>
                <a:srgbClr val="000000"/>
              </a:solidFill>
              <a:latin typeface="Montserrat"/>
              <a:ea typeface="Montserrat"/>
              <a:cs typeface="Montserrat"/>
              <a:sym typeface="Montserrat"/>
            </a:endParaRPr>
          </a:p>
        </p:txBody>
      </p:sp>
      <p:grpSp>
        <p:nvGrpSpPr>
          <p:cNvPr id="614" name="Google Shape;614;g3128783cbcc_0_230"/>
          <p:cNvGrpSpPr/>
          <p:nvPr/>
        </p:nvGrpSpPr>
        <p:grpSpPr>
          <a:xfrm>
            <a:off x="9900336" y="2205157"/>
            <a:ext cx="456936" cy="367068"/>
            <a:chOff x="9835305" y="2203087"/>
            <a:chExt cx="608518" cy="488772"/>
          </a:xfrm>
        </p:grpSpPr>
        <p:sp>
          <p:nvSpPr>
            <p:cNvPr id="615" name="Google Shape;615;g3128783cbcc_0_230"/>
            <p:cNvSpPr/>
            <p:nvPr/>
          </p:nvSpPr>
          <p:spPr>
            <a:xfrm>
              <a:off x="10101435" y="2466650"/>
              <a:ext cx="66872" cy="45708"/>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nvGrpSpPr>
            <p:cNvPr id="616" name="Google Shape;616;g3128783cbcc_0_230"/>
            <p:cNvGrpSpPr/>
            <p:nvPr/>
          </p:nvGrpSpPr>
          <p:grpSpPr>
            <a:xfrm>
              <a:off x="9835305" y="2203087"/>
              <a:ext cx="608518" cy="488772"/>
              <a:chOff x="11244985" y="238371"/>
              <a:chExt cx="896990" cy="611042"/>
            </a:xfrm>
          </p:grpSpPr>
          <p:pic>
            <p:nvPicPr>
              <p:cNvPr id="617" name="Google Shape;617;g3128783cbcc_0_23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618" name="Google Shape;618;g3128783cbcc_0_23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grpSp>
      <p:sp>
        <p:nvSpPr>
          <p:cNvPr id="619" name="Google Shape;619;g3128783cbcc_0_230"/>
          <p:cNvSpPr txBox="1"/>
          <p:nvPr/>
        </p:nvSpPr>
        <p:spPr>
          <a:xfrm>
            <a:off x="6278675" y="4533607"/>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Connectivity</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Insights</a:t>
            </a:r>
            <a:endParaRPr/>
          </a:p>
        </p:txBody>
      </p:sp>
      <p:sp>
        <p:nvSpPr>
          <p:cNvPr id="620" name="Google Shape;620;g3128783cbcc_0_230"/>
          <p:cNvSpPr txBox="1"/>
          <p:nvPr/>
        </p:nvSpPr>
        <p:spPr>
          <a:xfrm>
            <a:off x="2359719"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Call Forwarding</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Signal</a:t>
            </a:r>
            <a:endParaRPr sz="1400" b="1" i="0" u="none" strike="noStrike" cap="none">
              <a:solidFill>
                <a:srgbClr val="000000"/>
              </a:solidFill>
              <a:latin typeface="Montserrat"/>
              <a:ea typeface="Montserrat"/>
              <a:cs typeface="Montserrat"/>
              <a:sym typeface="Montserrat"/>
            </a:endParaRPr>
          </a:p>
        </p:txBody>
      </p:sp>
      <p:sp>
        <p:nvSpPr>
          <p:cNvPr id="621" name="Google Shape;621;g3128783cbcc_0_230"/>
          <p:cNvSpPr txBox="1"/>
          <p:nvPr/>
        </p:nvSpPr>
        <p:spPr>
          <a:xfrm>
            <a:off x="7387157" y="5690986"/>
            <a:ext cx="11097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chemeClr val="dk1"/>
                </a:solidFill>
                <a:latin typeface="Montserrat"/>
                <a:ea typeface="Montserrat"/>
                <a:cs typeface="Montserrat"/>
                <a:sym typeface="Montserrat"/>
              </a:rPr>
              <a:t>Geofencing</a:t>
            </a:r>
            <a:r>
              <a:rPr lang="en-US" sz="1100" b="0" i="0" u="none" strike="noStrike" cap="none">
                <a:solidFill>
                  <a:schemeClr val="dk1"/>
                </a:solidFill>
                <a:latin typeface="Montserrat Light"/>
                <a:ea typeface="Montserrat Light"/>
                <a:cs typeface="Montserrat Light"/>
                <a:sym typeface="Montserrat Light"/>
              </a:rPr>
              <a:t>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2" name="Google Shape;622;g3128783cbcc_0_230"/>
          <p:cNvSpPr txBox="1"/>
          <p:nvPr/>
        </p:nvSpPr>
        <p:spPr>
          <a:xfrm>
            <a:off x="97112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QoD Provisioning</a:t>
            </a:r>
            <a:endParaRPr sz="1400" b="1" i="0" u="none" strike="noStrike" cap="none">
              <a:solidFill>
                <a:srgbClr val="000000"/>
              </a:solidFill>
              <a:latin typeface="Montserrat"/>
              <a:ea typeface="Montserrat"/>
              <a:cs typeface="Montserrat"/>
              <a:sym typeface="Montserrat"/>
            </a:endParaRPr>
          </a:p>
        </p:txBody>
      </p:sp>
      <p:sp>
        <p:nvSpPr>
          <p:cNvPr id="623" name="Google Shape;623;g3128783cbcc_0_230"/>
          <p:cNvSpPr txBox="1"/>
          <p:nvPr/>
        </p:nvSpPr>
        <p:spPr>
          <a:xfrm>
            <a:off x="758923" y="5690986"/>
            <a:ext cx="16902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Connectivity Insights </a:t>
            </a:r>
            <a:r>
              <a:rPr lang="en-US" sz="1100" b="0" i="0" u="none" strike="noStrike">
                <a:solidFill>
                  <a:schemeClr val="dk1"/>
                </a:solidFill>
                <a:latin typeface="Montserrat"/>
                <a:ea typeface="Montserrat"/>
                <a:cs typeface="Montserrat"/>
                <a:sym typeface="Montserrat"/>
              </a:rPr>
              <a:t>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4" name="Google Shape;624;g3128783cbcc_0_230"/>
          <p:cNvSpPr txBox="1"/>
          <p:nvPr/>
        </p:nvSpPr>
        <p:spPr>
          <a:xfrm>
            <a:off x="2967406" y="5705981"/>
            <a:ext cx="1568100" cy="31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Device Reachability </a:t>
            </a:r>
            <a:r>
              <a:rPr lang="en-US" sz="1100" b="0" i="0" u="none" strike="noStrike">
                <a:solidFill>
                  <a:schemeClr val="dk1"/>
                </a:solidFill>
                <a:latin typeface="Montserrat"/>
                <a:ea typeface="Montserrat"/>
                <a:cs typeface="Montserrat"/>
                <a:sym typeface="Montserrat"/>
              </a:rPr>
              <a:t>Status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5" name="Google Shape;625;g3128783cbcc_0_230"/>
          <p:cNvSpPr txBox="1"/>
          <p:nvPr/>
        </p:nvSpPr>
        <p:spPr>
          <a:xfrm>
            <a:off x="7998557" y="4533607"/>
            <a:ext cx="1008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Population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Density Data</a:t>
            </a:r>
            <a:endParaRPr sz="1400" b="1" i="0" u="none" strike="noStrike" cap="none">
              <a:solidFill>
                <a:srgbClr val="000000"/>
              </a:solidFill>
              <a:latin typeface="Montserrat"/>
              <a:ea typeface="Montserrat"/>
              <a:cs typeface="Montserrat"/>
              <a:sym typeface="Montserrat"/>
            </a:endParaRPr>
          </a:p>
        </p:txBody>
      </p:sp>
      <p:sp>
        <p:nvSpPr>
          <p:cNvPr id="626" name="Google Shape;626;g3128783cbcc_0_230"/>
          <p:cNvSpPr txBox="1"/>
          <p:nvPr/>
        </p:nvSpPr>
        <p:spPr>
          <a:xfrm>
            <a:off x="5180564" y="5690986"/>
            <a:ext cx="1561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Device Roaming </a:t>
            </a:r>
            <a:r>
              <a:rPr lang="en-US" sz="1100" b="0" i="0" u="none" strike="noStrike">
                <a:solidFill>
                  <a:schemeClr val="dk1"/>
                </a:solidFill>
                <a:latin typeface="Montserrat"/>
                <a:ea typeface="Montserrat"/>
                <a:cs typeface="Montserrat"/>
                <a:sym typeface="Montserrat"/>
              </a:rPr>
              <a:t>Status 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7" name="Google Shape;627;g3128783cbcc_0_230"/>
          <p:cNvSpPr txBox="1"/>
          <p:nvPr/>
        </p:nvSpPr>
        <p:spPr>
          <a:xfrm>
            <a:off x="9141836" y="5690986"/>
            <a:ext cx="1065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a:solidFill>
                  <a:schemeClr val="dk1"/>
                </a:solidFill>
                <a:latin typeface="Montserrat"/>
                <a:ea typeface="Montserrat"/>
                <a:cs typeface="Montserrat"/>
                <a:sym typeface="Montserrat"/>
              </a:rPr>
              <a:t>SIM Swap </a:t>
            </a:r>
            <a:r>
              <a:rPr lang="en-US" sz="1100" b="0" i="0" u="none" strike="noStrike">
                <a:solidFill>
                  <a:schemeClr val="dk1"/>
                </a:solidFill>
                <a:latin typeface="Montserrat"/>
                <a:ea typeface="Montserrat"/>
                <a:cs typeface="Montserrat"/>
                <a:sym typeface="Montserrat"/>
              </a:rPr>
              <a:t>Subscriptions</a:t>
            </a:r>
            <a:endParaRPr sz="1400" b="0" i="0" u="none" strike="noStrike" cap="none">
              <a:solidFill>
                <a:schemeClr val="dk1"/>
              </a:solidFill>
              <a:latin typeface="Montserrat Light"/>
              <a:ea typeface="Montserrat Light"/>
              <a:cs typeface="Montserrat Light"/>
              <a:sym typeface="Montserrat Light"/>
            </a:endParaRPr>
          </a:p>
        </p:txBody>
      </p:sp>
      <p:sp>
        <p:nvSpPr>
          <p:cNvPr id="628" name="Google Shape;628;g3128783cbcc_0_230"/>
          <p:cNvSpPr txBox="1"/>
          <p:nvPr/>
        </p:nvSpPr>
        <p:spPr>
          <a:xfrm>
            <a:off x="8003511" y="2590375"/>
            <a:ext cx="1587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Device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Reachability Status</a:t>
            </a:r>
            <a:br>
              <a:rPr lang="en-US" sz="1100" b="0" i="0" u="none" strike="noStrike" cap="none">
                <a:solidFill>
                  <a:srgbClr val="000000"/>
                </a:solidFill>
                <a:latin typeface="Montserrat Light"/>
                <a:ea typeface="Montserrat Light"/>
                <a:cs typeface="Montserrat Light"/>
                <a:sym typeface="Montserrat Light"/>
              </a:rPr>
            </a:br>
            <a:endParaRPr sz="1400" b="0" i="0" u="none" strike="noStrike" cap="none">
              <a:solidFill>
                <a:srgbClr val="000000"/>
              </a:solidFill>
              <a:latin typeface="Montserrat Light"/>
              <a:ea typeface="Montserrat Light"/>
              <a:cs typeface="Montserrat Light"/>
              <a:sym typeface="Montserrat Light"/>
            </a:endParaRPr>
          </a:p>
        </p:txBody>
      </p:sp>
      <p:grpSp>
        <p:nvGrpSpPr>
          <p:cNvPr id="629" name="Google Shape;629;g3128783cbcc_0_230"/>
          <p:cNvGrpSpPr/>
          <p:nvPr/>
        </p:nvGrpSpPr>
        <p:grpSpPr>
          <a:xfrm>
            <a:off x="8582512" y="2207289"/>
            <a:ext cx="362732" cy="362781"/>
            <a:chOff x="8745646" y="112631"/>
            <a:chExt cx="483063" cy="483063"/>
          </a:xfrm>
        </p:grpSpPr>
        <p:pic>
          <p:nvPicPr>
            <p:cNvPr id="630" name="Google Shape;630;g3128783cbcc_0_230" descr="Smart Phone outline"/>
            <p:cNvPicPr preferRelativeResize="0"/>
            <p:nvPr/>
          </p:nvPicPr>
          <p:blipFill rotWithShape="1">
            <a:blip r:embed="rId7">
              <a:alphaModFix/>
            </a:blip>
            <a:srcRect/>
            <a:stretch/>
          </p:blipFill>
          <p:spPr>
            <a:xfrm>
              <a:off x="8745646" y="112631"/>
              <a:ext cx="483063" cy="483063"/>
            </a:xfrm>
            <a:prstGeom prst="rect">
              <a:avLst/>
            </a:prstGeom>
            <a:noFill/>
            <a:ln>
              <a:noFill/>
            </a:ln>
          </p:spPr>
        </p:pic>
        <p:pic>
          <p:nvPicPr>
            <p:cNvPr id="631" name="Google Shape;631;g3128783cbcc_0_230" descr="World outline"/>
            <p:cNvPicPr preferRelativeResize="0"/>
            <p:nvPr/>
          </p:nvPicPr>
          <p:blipFill rotWithShape="1">
            <a:blip r:embed="rId8">
              <a:alphaModFix/>
            </a:blip>
            <a:srcRect/>
            <a:stretch/>
          </p:blipFill>
          <p:spPr>
            <a:xfrm rot="1645616" flipH="1">
              <a:off x="8892607" y="259586"/>
              <a:ext cx="189144" cy="189144"/>
            </a:xfrm>
            <a:prstGeom prst="rect">
              <a:avLst/>
            </a:prstGeom>
            <a:noFill/>
            <a:ln>
              <a:noFill/>
            </a:ln>
          </p:spPr>
        </p:pic>
      </p:grpSp>
      <p:sp>
        <p:nvSpPr>
          <p:cNvPr id="632" name="Google Shape;632;g3128783cbcc_0_230"/>
          <p:cNvSpPr txBox="1"/>
          <p:nvPr/>
        </p:nvSpPr>
        <p:spPr>
          <a:xfrm>
            <a:off x="4267701" y="4533607"/>
            <a:ext cx="1212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Carrier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Billing Refund</a:t>
            </a:r>
            <a:endParaRPr sz="1400" b="1" i="0" u="none" strike="noStrike" cap="none">
              <a:solidFill>
                <a:srgbClr val="000000"/>
              </a:solidFill>
              <a:latin typeface="Montserrat"/>
              <a:ea typeface="Montserrat"/>
              <a:cs typeface="Montserrat"/>
              <a:sym typeface="Montserrat"/>
            </a:endParaRPr>
          </a:p>
        </p:txBody>
      </p:sp>
      <p:sp>
        <p:nvSpPr>
          <p:cNvPr id="633" name="Google Shape;633;g3128783cbcc_0_230"/>
          <p:cNvSpPr txBox="1"/>
          <p:nvPr/>
        </p:nvSpPr>
        <p:spPr>
          <a:xfrm>
            <a:off x="639837" y="4533607"/>
            <a:ext cx="921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Application Profiles</a:t>
            </a:r>
            <a:endParaRPr/>
          </a:p>
        </p:txBody>
      </p:sp>
      <p:sp>
        <p:nvSpPr>
          <p:cNvPr id="634" name="Google Shape;634;g3128783cbcc_0_230"/>
          <p:cNvSpPr txBox="1"/>
          <p:nvPr/>
        </p:nvSpPr>
        <p:spPr>
          <a:xfrm>
            <a:off x="10119262" y="3413197"/>
            <a:ext cx="9336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Quality on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Demand </a:t>
            </a:r>
            <a:endParaRPr sz="1400" b="1" i="0" u="none" strike="noStrike" cap="none">
              <a:solidFill>
                <a:srgbClr val="000000"/>
              </a:solidFill>
              <a:latin typeface="Montserrat"/>
              <a:ea typeface="Montserrat"/>
              <a:cs typeface="Montserrat"/>
              <a:sym typeface="Montserrat"/>
            </a:endParaRPr>
          </a:p>
        </p:txBody>
      </p:sp>
      <p:pic>
        <p:nvPicPr>
          <p:cNvPr id="635" name="Google Shape;635;g3128783cbcc_0_230"/>
          <p:cNvPicPr preferRelativeResize="0"/>
          <p:nvPr/>
        </p:nvPicPr>
        <p:blipFill rotWithShape="1">
          <a:blip r:embed="rId10">
            <a:alphaModFix/>
          </a:blip>
          <a:srcRect/>
          <a:stretch/>
        </p:blipFill>
        <p:spPr>
          <a:xfrm>
            <a:off x="10467186" y="3053452"/>
            <a:ext cx="237739" cy="323080"/>
          </a:xfrm>
          <a:prstGeom prst="rect">
            <a:avLst/>
          </a:prstGeom>
          <a:noFill/>
          <a:ln>
            <a:noFill/>
          </a:ln>
        </p:spPr>
      </p:pic>
      <p:sp>
        <p:nvSpPr>
          <p:cNvPr id="636" name="Google Shape;636;g3128783cbcc_0_230"/>
          <p:cNvSpPr txBox="1"/>
          <p:nvPr/>
        </p:nvSpPr>
        <p:spPr>
          <a:xfrm>
            <a:off x="7391436" y="3413197"/>
            <a:ext cx="11643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Home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Devices</a:t>
            </a:r>
            <a:r>
              <a:rPr lang="en-US" sz="1100" b="1">
                <a:solidFill>
                  <a:srgbClr val="000000"/>
                </a:solidFill>
                <a:latin typeface="Montserrat"/>
                <a:ea typeface="Montserrat"/>
                <a:cs typeface="Montserrat"/>
                <a:sym typeface="Montserrat"/>
              </a:rPr>
              <a:t> </a:t>
            </a:r>
            <a:r>
              <a:rPr lang="en-US" sz="1100" b="1" i="0" u="none" strike="noStrike" cap="none">
                <a:solidFill>
                  <a:srgbClr val="000000"/>
                </a:solidFill>
                <a:latin typeface="Montserrat"/>
                <a:ea typeface="Montserrat"/>
                <a:cs typeface="Montserrat"/>
                <a:sym typeface="Montserrat"/>
              </a:rPr>
              <a:t>QoD</a:t>
            </a:r>
            <a:endParaRPr sz="1400" b="1" i="0" u="none" strike="noStrike" cap="none">
              <a:solidFill>
                <a:srgbClr val="000000"/>
              </a:solidFill>
              <a:latin typeface="Montserrat"/>
              <a:ea typeface="Montserrat"/>
              <a:cs typeface="Montserrat"/>
              <a:sym typeface="Montserrat"/>
            </a:endParaRPr>
          </a:p>
        </p:txBody>
      </p:sp>
      <p:grpSp>
        <p:nvGrpSpPr>
          <p:cNvPr id="637" name="Google Shape;637;g3128783cbcc_0_230"/>
          <p:cNvGrpSpPr/>
          <p:nvPr/>
        </p:nvGrpSpPr>
        <p:grpSpPr>
          <a:xfrm>
            <a:off x="7805573" y="3074138"/>
            <a:ext cx="336004" cy="302375"/>
            <a:chOff x="10498363" y="196296"/>
            <a:chExt cx="789298" cy="699134"/>
          </a:xfrm>
        </p:grpSpPr>
        <p:sp>
          <p:nvSpPr>
            <p:cNvPr id="638" name="Google Shape;638;g3128783cbcc_0_230"/>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pic>
          <p:nvPicPr>
            <p:cNvPr id="639" name="Google Shape;639;g3128783cbcc_0_230"/>
            <p:cNvPicPr preferRelativeResize="0"/>
            <p:nvPr/>
          </p:nvPicPr>
          <p:blipFill rotWithShape="1">
            <a:blip r:embed="rId10">
              <a:alphaModFix/>
            </a:blip>
            <a:srcRect/>
            <a:stretch/>
          </p:blipFill>
          <p:spPr>
            <a:xfrm>
              <a:off x="10774653" y="514538"/>
              <a:ext cx="236718" cy="321689"/>
            </a:xfrm>
            <a:prstGeom prst="rect">
              <a:avLst/>
            </a:prstGeom>
            <a:noFill/>
            <a:ln>
              <a:noFill/>
            </a:ln>
          </p:spPr>
        </p:pic>
      </p:grpSp>
      <p:sp>
        <p:nvSpPr>
          <p:cNvPr id="640" name="Google Shape;640;g3128783cbcc_0_230"/>
          <p:cNvSpPr txBox="1"/>
          <p:nvPr/>
        </p:nvSpPr>
        <p:spPr>
          <a:xfrm>
            <a:off x="6178104" y="3413197"/>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Location</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Retrieval</a:t>
            </a:r>
            <a:endParaRPr sz="1400" b="1" i="0" u="none" strike="noStrike" cap="none">
              <a:solidFill>
                <a:srgbClr val="000000"/>
              </a:solidFill>
              <a:latin typeface="Montserrat"/>
              <a:ea typeface="Montserrat"/>
              <a:cs typeface="Montserrat"/>
              <a:sym typeface="Montserrat"/>
            </a:endParaRPr>
          </a:p>
        </p:txBody>
      </p:sp>
      <p:grpSp>
        <p:nvGrpSpPr>
          <p:cNvPr id="641" name="Google Shape;641;g3128783cbcc_0_230"/>
          <p:cNvGrpSpPr/>
          <p:nvPr/>
        </p:nvGrpSpPr>
        <p:grpSpPr>
          <a:xfrm>
            <a:off x="6466269" y="3077163"/>
            <a:ext cx="338069" cy="299352"/>
            <a:chOff x="110067" y="275988"/>
            <a:chExt cx="533400" cy="745585"/>
          </a:xfrm>
        </p:grpSpPr>
        <p:sp>
          <p:nvSpPr>
            <p:cNvPr id="642" name="Google Shape;642;g3128783cbcc_0_230"/>
            <p:cNvSpPr/>
            <p:nvPr/>
          </p:nvSpPr>
          <p:spPr>
            <a:xfrm>
              <a:off x="110067" y="747073"/>
              <a:ext cx="533400" cy="274500"/>
            </a:xfrm>
            <a:prstGeom prst="ellipse">
              <a:avLst/>
            </a:prstGeom>
            <a:noFill/>
            <a:ln w="1905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rgbClr val="000000"/>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643" name="Google Shape;643;g3128783cbcc_0_230"/>
            <p:cNvSpPr/>
            <p:nvPr/>
          </p:nvSpPr>
          <p:spPr>
            <a:xfrm>
              <a:off x="290399" y="438738"/>
              <a:ext cx="184882" cy="165354"/>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sp>
          <p:nvSpPr>
            <p:cNvPr id="644" name="Google Shape;644;g3128783cbcc_0_230"/>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Montserrat Light"/>
                <a:buNone/>
              </a:pPr>
              <a:endParaRPr sz="1800" b="0" i="0" u="none" strike="noStrike" cap="none">
                <a:solidFill>
                  <a:srgbClr val="000000"/>
                </a:solidFill>
                <a:latin typeface="Montserrat Light"/>
                <a:ea typeface="Montserrat Light"/>
                <a:cs typeface="Montserrat Light"/>
                <a:sym typeface="Montserrat Light"/>
              </a:endParaRPr>
            </a:p>
          </p:txBody>
        </p:sp>
      </p:grpSp>
      <p:sp>
        <p:nvSpPr>
          <p:cNvPr id="645" name="Google Shape;645;g3128783cbcc_0_230"/>
          <p:cNvSpPr txBox="1"/>
          <p:nvPr/>
        </p:nvSpPr>
        <p:spPr>
          <a:xfrm>
            <a:off x="8815514" y="3416710"/>
            <a:ext cx="10419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QoS </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Profiles</a:t>
            </a:r>
            <a:endParaRPr sz="1400" b="1" i="0" u="none" strike="noStrike" cap="none">
              <a:solidFill>
                <a:srgbClr val="000000"/>
              </a:solidFill>
              <a:latin typeface="Montserrat"/>
              <a:ea typeface="Montserrat"/>
              <a:cs typeface="Montserrat"/>
              <a:sym typeface="Montserrat"/>
            </a:endParaRPr>
          </a:p>
        </p:txBody>
      </p:sp>
      <p:pic>
        <p:nvPicPr>
          <p:cNvPr id="646" name="Google Shape;646;g3128783cbcc_0_230"/>
          <p:cNvPicPr preferRelativeResize="0"/>
          <p:nvPr/>
        </p:nvPicPr>
        <p:blipFill rotWithShape="1">
          <a:blip r:embed="rId10">
            <a:alphaModFix/>
          </a:blip>
          <a:srcRect/>
          <a:stretch/>
        </p:blipFill>
        <p:spPr>
          <a:xfrm>
            <a:off x="9217598" y="3056311"/>
            <a:ext cx="237739" cy="323080"/>
          </a:xfrm>
          <a:prstGeom prst="rect">
            <a:avLst/>
          </a:prstGeom>
          <a:noFill/>
          <a:ln>
            <a:noFill/>
          </a:ln>
        </p:spPr>
      </p:pic>
      <p:sp>
        <p:nvSpPr>
          <p:cNvPr id="647" name="Google Shape;647;g3128783cbcc_0_230"/>
          <p:cNvSpPr txBox="1"/>
          <p:nvPr/>
        </p:nvSpPr>
        <p:spPr>
          <a:xfrm>
            <a:off x="5134504" y="3396753"/>
            <a:ext cx="744600" cy="365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KYC</a:t>
            </a:r>
            <a:r>
              <a:rPr lang="en-US" sz="1100" b="1" i="0" u="none" strike="noStrike" cap="none" baseline="30000">
                <a:solidFill>
                  <a:srgbClr val="000000"/>
                </a:solidFill>
                <a:latin typeface="Montserrat"/>
                <a:ea typeface="Montserrat"/>
                <a:cs typeface="Montserrat"/>
                <a:sym typeface="Montserrat"/>
              </a:rPr>
              <a:t>3</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Fill-In</a:t>
            </a:r>
            <a:endParaRPr sz="1400" b="1" i="0" u="none" strike="noStrike" cap="none">
              <a:solidFill>
                <a:srgbClr val="000000"/>
              </a:solidFill>
              <a:latin typeface="Montserrat"/>
              <a:ea typeface="Montserrat"/>
              <a:cs typeface="Montserrat"/>
              <a:sym typeface="Montserrat"/>
            </a:endParaRPr>
          </a:p>
        </p:txBody>
      </p:sp>
      <p:grpSp>
        <p:nvGrpSpPr>
          <p:cNvPr id="648" name="Google Shape;648;g3128783cbcc_0_230"/>
          <p:cNvGrpSpPr/>
          <p:nvPr/>
        </p:nvGrpSpPr>
        <p:grpSpPr>
          <a:xfrm>
            <a:off x="5289238" y="3022557"/>
            <a:ext cx="457017" cy="367114"/>
            <a:chOff x="11244985" y="238371"/>
            <a:chExt cx="896990" cy="611042"/>
          </a:xfrm>
        </p:grpSpPr>
        <p:pic>
          <p:nvPicPr>
            <p:cNvPr id="649" name="Google Shape;649;g3128783cbcc_0_230" descr="User outline"/>
            <p:cNvPicPr preferRelativeResize="0"/>
            <p:nvPr/>
          </p:nvPicPr>
          <p:blipFill rotWithShape="1">
            <a:blip r:embed="rId9">
              <a:alphaModFix/>
            </a:blip>
            <a:srcRect/>
            <a:stretch/>
          </p:blipFill>
          <p:spPr>
            <a:xfrm>
              <a:off x="11494035" y="311642"/>
              <a:ext cx="389382" cy="389382"/>
            </a:xfrm>
            <a:prstGeom prst="rect">
              <a:avLst/>
            </a:prstGeom>
            <a:noFill/>
            <a:ln>
              <a:noFill/>
            </a:ln>
          </p:spPr>
        </p:pic>
        <p:pic>
          <p:nvPicPr>
            <p:cNvPr id="650" name="Google Shape;650;g3128783cbcc_0_230" descr="Smart Phone outline"/>
            <p:cNvPicPr preferRelativeResize="0"/>
            <p:nvPr/>
          </p:nvPicPr>
          <p:blipFill rotWithShape="1">
            <a:blip r:embed="rId7">
              <a:alphaModFix/>
            </a:blip>
            <a:srcRect/>
            <a:stretch/>
          </p:blipFill>
          <p:spPr>
            <a:xfrm>
              <a:off x="11244985" y="238371"/>
              <a:ext cx="896990" cy="611042"/>
            </a:xfrm>
            <a:prstGeom prst="rect">
              <a:avLst/>
            </a:prstGeom>
            <a:noFill/>
            <a:ln>
              <a:noFill/>
            </a:ln>
          </p:spPr>
        </p:pic>
      </p:grpSp>
      <p:sp>
        <p:nvSpPr>
          <p:cNvPr id="651" name="Google Shape;651;g3128783cbcc_0_230"/>
          <p:cNvSpPr txBox="1"/>
          <p:nvPr/>
        </p:nvSpPr>
        <p:spPr>
          <a:xfrm>
            <a:off x="2057357" y="2632243"/>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OTP</a:t>
            </a:r>
            <a:r>
              <a:rPr lang="en-US" sz="1100" b="1" i="0" u="none" strike="noStrike" cap="none" baseline="30000">
                <a:solidFill>
                  <a:srgbClr val="000000"/>
                </a:solidFill>
                <a:latin typeface="Montserrat"/>
                <a:ea typeface="Montserrat"/>
                <a:cs typeface="Montserrat"/>
                <a:sym typeface="Montserrat"/>
              </a:rPr>
              <a:t>1</a:t>
            </a:r>
            <a:r>
              <a:rPr lang="en-US" sz="1100" b="1" i="0" u="none" strike="noStrike" cap="none">
                <a:solidFill>
                  <a:srgbClr val="000000"/>
                </a:solidFill>
                <a:latin typeface="Montserrat"/>
                <a:ea typeface="Montserrat"/>
                <a:cs typeface="Montserrat"/>
                <a:sym typeface="Montserrat"/>
              </a:rPr>
              <a:t> (SMS)</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Validation</a:t>
            </a:r>
            <a:endParaRPr sz="1400" b="1" i="0" u="none" strike="noStrike" cap="none">
              <a:solidFill>
                <a:srgbClr val="000000"/>
              </a:solidFill>
              <a:latin typeface="Montserrat"/>
              <a:ea typeface="Montserrat"/>
              <a:cs typeface="Montserrat"/>
              <a:sym typeface="Montserrat"/>
            </a:endParaRPr>
          </a:p>
        </p:txBody>
      </p:sp>
      <p:pic>
        <p:nvPicPr>
          <p:cNvPr id="652" name="Google Shape;652;g3128783cbcc_0_230" descr="Shield Tick outline"/>
          <p:cNvPicPr preferRelativeResize="0"/>
          <p:nvPr/>
        </p:nvPicPr>
        <p:blipFill rotWithShape="1">
          <a:blip r:embed="rId11">
            <a:alphaModFix/>
          </a:blip>
          <a:srcRect/>
          <a:stretch/>
        </p:blipFill>
        <p:spPr>
          <a:xfrm>
            <a:off x="2327831" y="2198624"/>
            <a:ext cx="373437" cy="373439"/>
          </a:xfrm>
          <a:prstGeom prst="rect">
            <a:avLst/>
          </a:prstGeom>
          <a:noFill/>
          <a:ln>
            <a:noFill/>
          </a:ln>
        </p:spPr>
      </p:pic>
      <p:sp>
        <p:nvSpPr>
          <p:cNvPr id="653" name="Google Shape;653;g3128783cbcc_0_230"/>
          <p:cNvSpPr txBox="1"/>
          <p:nvPr/>
        </p:nvSpPr>
        <p:spPr>
          <a:xfrm>
            <a:off x="815513" y="2632245"/>
            <a:ext cx="9144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a:solidFill>
                  <a:srgbClr val="000000"/>
                </a:solidFill>
                <a:latin typeface="Montserrat"/>
                <a:ea typeface="Montserrat"/>
                <a:cs typeface="Montserrat"/>
                <a:sym typeface="Montserrat"/>
              </a:rPr>
              <a:t>Number</a:t>
            </a:r>
            <a:br>
              <a:rPr lang="en-US" sz="1100" b="1" i="0" u="none" strike="noStrike" cap="none">
                <a:solidFill>
                  <a:srgbClr val="000000"/>
                </a:solidFill>
                <a:latin typeface="Montserrat"/>
                <a:ea typeface="Montserrat"/>
                <a:cs typeface="Montserrat"/>
                <a:sym typeface="Montserrat"/>
              </a:rPr>
            </a:br>
            <a:r>
              <a:rPr lang="en-US" sz="1100" b="1" i="0" u="none" strike="noStrike" cap="none">
                <a:solidFill>
                  <a:srgbClr val="000000"/>
                </a:solidFill>
                <a:latin typeface="Montserrat"/>
                <a:ea typeface="Montserrat"/>
                <a:cs typeface="Montserrat"/>
                <a:sym typeface="Montserrat"/>
              </a:rPr>
              <a:t>Verification</a:t>
            </a:r>
            <a:endParaRPr sz="1400" b="1" i="0" u="none" strike="noStrike" cap="none">
              <a:solidFill>
                <a:srgbClr val="000000"/>
              </a:solidFill>
              <a:latin typeface="Montserrat"/>
              <a:ea typeface="Montserrat"/>
              <a:cs typeface="Montserrat"/>
              <a:sym typeface="Montserrat"/>
            </a:endParaRPr>
          </a:p>
        </p:txBody>
      </p:sp>
      <p:pic>
        <p:nvPicPr>
          <p:cNvPr id="654" name="Google Shape;654;g3128783cbcc_0_230"/>
          <p:cNvPicPr preferRelativeResize="0"/>
          <p:nvPr/>
        </p:nvPicPr>
        <p:blipFill rotWithShape="1">
          <a:blip r:embed="rId12">
            <a:alphaModFix/>
          </a:blip>
          <a:srcRect/>
          <a:stretch/>
        </p:blipFill>
        <p:spPr>
          <a:xfrm>
            <a:off x="1117025" y="2228314"/>
            <a:ext cx="373436" cy="359604"/>
          </a:xfrm>
          <a:prstGeom prst="rect">
            <a:avLst/>
          </a:prstGeom>
          <a:noFill/>
          <a:ln>
            <a:noFill/>
          </a:ln>
        </p:spPr>
      </p:pic>
      <p:sp>
        <p:nvSpPr>
          <p:cNvPr id="655" name="Google Shape;655;g3128783cbcc_0_230"/>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a:solidFill>
                  <a:schemeClr val="dk2"/>
                </a:solidFill>
                <a:latin typeface="Montserrat Light"/>
                <a:ea typeface="Montserrat Light"/>
                <a:cs typeface="Montserrat Light"/>
                <a:sym typeface="Montserrat Light"/>
              </a:rPr>
              <a:t>2</a:t>
            </a:r>
            <a:r>
              <a:rPr lang="en-US" sz="800" b="0" i="0" u="none" strike="noStrike" cap="none">
                <a:solidFill>
                  <a:schemeClr val="dk2"/>
                </a:solidFill>
                <a:latin typeface="Montserrat Light"/>
                <a:ea typeface="Montserrat Light"/>
                <a:cs typeface="Montserrat Light"/>
                <a:sym typeface="Montserrat Light"/>
              </a:rPr>
              <a:t> OTP = One Time Password           </a:t>
            </a:r>
            <a:r>
              <a:rPr lang="en-US" sz="800">
                <a:solidFill>
                  <a:schemeClr val="dk2"/>
                </a:solidFill>
                <a:latin typeface="Montserrat Light"/>
                <a:ea typeface="Montserrat Light"/>
                <a:cs typeface="Montserrat Light"/>
                <a:sym typeface="Montserrat Light"/>
              </a:rPr>
              <a:t>3</a:t>
            </a:r>
            <a:r>
              <a:rPr lang="en-US" sz="800" b="0" i="0" u="none" strike="noStrike" cap="none">
                <a:solidFill>
                  <a:schemeClr val="dk2"/>
                </a:solidFill>
                <a:latin typeface="Montserrat Light"/>
                <a:ea typeface="Montserrat Light"/>
                <a:cs typeface="Montserrat Light"/>
                <a:sym typeface="Montserrat Light"/>
              </a:rPr>
              <a:t> KYC = Know Your Customer</a:t>
            </a:r>
            <a:endParaRPr sz="800" b="0" i="0" u="none" strike="noStrike" cap="none">
              <a:solidFill>
                <a:schemeClr val="dk2"/>
              </a:solidFill>
              <a:latin typeface="Montserrat Light"/>
              <a:ea typeface="Montserrat Light"/>
              <a:cs typeface="Montserrat Light"/>
              <a:sym typeface="Montserrat Light"/>
            </a:endParaRPr>
          </a:p>
        </p:txBody>
      </p:sp>
      <p:sp>
        <p:nvSpPr>
          <p:cNvPr id="656" name="Google Shape;656;g3128783cbcc_0_230"/>
          <p:cNvSpPr txBox="1"/>
          <p:nvPr/>
        </p:nvSpPr>
        <p:spPr>
          <a:xfrm>
            <a:off x="180993" y="6171763"/>
            <a:ext cx="7012800" cy="22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Montserrat Light"/>
              <a:buNone/>
            </a:pPr>
            <a:r>
              <a:rPr lang="en-US" sz="800" b="0" i="0" u="none" strike="noStrike" cap="none">
                <a:solidFill>
                  <a:srgbClr val="000000"/>
                </a:solidFill>
                <a:latin typeface="Montserrat Light"/>
                <a:ea typeface="Montserrat Light"/>
                <a:cs typeface="Montserrat Light"/>
                <a:sym typeface="Montserrat Light"/>
              </a:rPr>
              <a:t>1 Source: </a:t>
            </a:r>
            <a:r>
              <a:rPr lang="en-US" sz="800" b="0" i="0" u="sng" strike="noStrike" cap="none">
                <a:solidFill>
                  <a:srgbClr val="000000"/>
                </a:solidFill>
                <a:latin typeface="Montserrat Light"/>
                <a:ea typeface="Montserrat Light"/>
                <a:cs typeface="Montserrat Light"/>
                <a:sym typeface="Montserrat Light"/>
                <a:hlinkClick r:id="rId13">
                  <a:extLst>
                    <a:ext uri="{A12FA001-AC4F-418D-AE19-62706E023703}">
                      <ahyp:hlinkClr xmlns:ahyp="http://schemas.microsoft.com/office/drawing/2018/hyperlinkcolor" val="tx"/>
                    </a:ext>
                  </a:extLst>
                </a:hlinkClick>
              </a:rPr>
              <a:t>https://www.open-gateway.com/operators-map</a:t>
            </a:r>
            <a:r>
              <a:rPr lang="en-US" sz="800" b="0" i="0" u="none" strike="noStrike" cap="none">
                <a:solidFill>
                  <a:srgbClr val="000000"/>
                </a:solidFill>
                <a:latin typeface="Montserrat Light"/>
                <a:ea typeface="Montserrat Light"/>
                <a:cs typeface="Montserrat Light"/>
                <a:sym typeface="Montserrat Light"/>
              </a:rPr>
              <a:t> and </a:t>
            </a:r>
            <a:r>
              <a:rPr lang="en-US" sz="800" b="0" i="0" u="sng" strike="noStrike" cap="none">
                <a:solidFill>
                  <a:srgbClr val="000000"/>
                </a:solidFill>
                <a:latin typeface="Montserrat Light"/>
                <a:ea typeface="Montserrat Light"/>
                <a:cs typeface="Montserrat Light"/>
                <a:sym typeface="Montserrat Light"/>
                <a:hlinkClick r:id="rId14">
                  <a:extLst>
                    <a:ext uri="{A12FA001-AC4F-418D-AE19-62706E023703}">
                      <ahyp:hlinkClr xmlns:ahyp="http://schemas.microsoft.com/office/drawing/2018/hyperlinkcolor" val="tx"/>
                    </a:ext>
                  </a:extLst>
                </a:hlinkClick>
              </a:rPr>
              <a:t>https://wiki.camaraproject.org/display/CAM/Meta-release+Fall24</a:t>
            </a:r>
            <a:r>
              <a:rPr lang="en-US" sz="800" b="0" i="0" u="none" strike="noStrike" cap="none">
                <a:solidFill>
                  <a:srgbClr val="000000"/>
                </a:solidFill>
                <a:latin typeface="Montserrat Light"/>
                <a:ea typeface="Montserrat Light"/>
                <a:cs typeface="Montserrat Light"/>
                <a:sym typeface="Montserrat Light"/>
              </a:rPr>
              <a:t> </a:t>
            </a:r>
            <a:endParaRPr sz="800" b="0" i="0" u="none" strike="noStrike" cap="none">
              <a:solidFill>
                <a:srgbClr val="000000"/>
              </a:solidFill>
              <a:latin typeface="Montserrat Light"/>
              <a:ea typeface="Montserrat Light"/>
              <a:cs typeface="Montserrat Light"/>
              <a:sym typeface="Montserrat Light"/>
            </a:endParaRPr>
          </a:p>
        </p:txBody>
      </p:sp>
      <p:pic>
        <p:nvPicPr>
          <p:cNvPr id="658" name="Google Shape;658;g3128783cbcc_0_230" descr="Smart Phone outline"/>
          <p:cNvPicPr preferRelativeResize="0"/>
          <p:nvPr/>
        </p:nvPicPr>
        <p:blipFill rotWithShape="1">
          <a:blip r:embed="rId7">
            <a:alphaModFix/>
          </a:blip>
          <a:srcRect/>
          <a:stretch/>
        </p:blipFill>
        <p:spPr>
          <a:xfrm>
            <a:off x="3570091" y="5328189"/>
            <a:ext cx="362732" cy="362780"/>
          </a:xfrm>
          <a:prstGeom prst="rect">
            <a:avLst/>
          </a:prstGeom>
          <a:noFill/>
          <a:ln>
            <a:noFill/>
          </a:ln>
        </p:spPr>
      </p:pic>
      <p:pic>
        <p:nvPicPr>
          <p:cNvPr id="659" name="Google Shape;659;g3128783cbcc_0_230" descr="Smart Phone outline"/>
          <p:cNvPicPr preferRelativeResize="0"/>
          <p:nvPr/>
        </p:nvPicPr>
        <p:blipFill rotWithShape="1">
          <a:blip r:embed="rId7">
            <a:alphaModFix/>
          </a:blip>
          <a:srcRect/>
          <a:stretch/>
        </p:blipFill>
        <p:spPr>
          <a:xfrm>
            <a:off x="5735166" y="5328189"/>
            <a:ext cx="362732" cy="362780"/>
          </a:xfrm>
          <a:prstGeom prst="rect">
            <a:avLst/>
          </a:prstGeom>
          <a:noFill/>
          <a:ln>
            <a:noFill/>
          </a:ln>
        </p:spPr>
      </p:pic>
      <p:pic>
        <p:nvPicPr>
          <p:cNvPr id="660" name="Google Shape;660;g3128783cbcc_0_230"/>
          <p:cNvPicPr preferRelativeResize="0"/>
          <p:nvPr/>
        </p:nvPicPr>
        <p:blipFill>
          <a:blip r:embed="rId15">
            <a:alphaModFix/>
          </a:blip>
          <a:stretch>
            <a:fillRect/>
          </a:stretch>
        </p:blipFill>
        <p:spPr>
          <a:xfrm>
            <a:off x="5866463" y="5455300"/>
            <a:ext cx="100150" cy="108575"/>
          </a:xfrm>
          <a:prstGeom prst="rect">
            <a:avLst/>
          </a:prstGeom>
          <a:noFill/>
          <a:ln>
            <a:noFill/>
          </a:ln>
        </p:spPr>
      </p:pic>
      <p:pic>
        <p:nvPicPr>
          <p:cNvPr id="661" name="Google Shape;661;g3128783cbcc_0_230"/>
          <p:cNvPicPr preferRelativeResize="0"/>
          <p:nvPr/>
        </p:nvPicPr>
        <p:blipFill>
          <a:blip r:embed="rId15">
            <a:alphaModFix/>
          </a:blip>
          <a:stretch>
            <a:fillRect/>
          </a:stretch>
        </p:blipFill>
        <p:spPr>
          <a:xfrm>
            <a:off x="3701375" y="5455300"/>
            <a:ext cx="100150" cy="108575"/>
          </a:xfrm>
          <a:prstGeom prst="rect">
            <a:avLst/>
          </a:prstGeom>
          <a:noFill/>
          <a:ln>
            <a:noFill/>
          </a:ln>
        </p:spPr>
      </p:pic>
      <p:pic>
        <p:nvPicPr>
          <p:cNvPr id="662" name="Google Shape;662;g3128783cbcc_0_230"/>
          <p:cNvPicPr preferRelativeResize="0"/>
          <p:nvPr/>
        </p:nvPicPr>
        <p:blipFill rotWithShape="1">
          <a:blip r:embed="rId3">
            <a:alphaModFix/>
          </a:blip>
          <a:srcRect/>
          <a:stretch/>
        </p:blipFill>
        <p:spPr>
          <a:xfrm>
            <a:off x="9524811" y="5377462"/>
            <a:ext cx="299327" cy="299350"/>
          </a:xfrm>
          <a:prstGeom prst="rect">
            <a:avLst/>
          </a:prstGeom>
          <a:noFill/>
          <a:ln>
            <a:noFill/>
          </a:ln>
        </p:spPr>
      </p:pic>
      <p:pic>
        <p:nvPicPr>
          <p:cNvPr id="663" name="Google Shape;663;g3128783cbcc_0_230"/>
          <p:cNvPicPr preferRelativeResize="0"/>
          <p:nvPr/>
        </p:nvPicPr>
        <p:blipFill>
          <a:blip r:embed="rId16">
            <a:alphaModFix/>
          </a:blip>
          <a:stretch>
            <a:fillRect/>
          </a:stretch>
        </p:blipFill>
        <p:spPr>
          <a:xfrm>
            <a:off x="919250" y="4154687"/>
            <a:ext cx="362750" cy="362750"/>
          </a:xfrm>
          <a:prstGeom prst="rect">
            <a:avLst/>
          </a:prstGeom>
          <a:noFill/>
          <a:ln>
            <a:noFill/>
          </a:ln>
        </p:spPr>
      </p:pic>
      <p:pic>
        <p:nvPicPr>
          <p:cNvPr id="664" name="Google Shape;664;g3128783cbcc_0_230"/>
          <p:cNvPicPr preferRelativeResize="0"/>
          <p:nvPr/>
        </p:nvPicPr>
        <p:blipFill>
          <a:blip r:embed="rId17">
            <a:alphaModFix/>
          </a:blip>
          <a:stretch>
            <a:fillRect/>
          </a:stretch>
        </p:blipFill>
        <p:spPr>
          <a:xfrm>
            <a:off x="2843869" y="4158475"/>
            <a:ext cx="325857" cy="316330"/>
          </a:xfrm>
          <a:prstGeom prst="rect">
            <a:avLst/>
          </a:prstGeom>
          <a:noFill/>
          <a:ln>
            <a:noFill/>
          </a:ln>
        </p:spPr>
      </p:pic>
      <p:pic>
        <p:nvPicPr>
          <p:cNvPr id="665" name="Google Shape;665;g3128783cbcc_0_230"/>
          <p:cNvPicPr preferRelativeResize="0"/>
          <p:nvPr/>
        </p:nvPicPr>
        <p:blipFill>
          <a:blip r:embed="rId18">
            <a:alphaModFix/>
          </a:blip>
          <a:stretch>
            <a:fillRect/>
          </a:stretch>
        </p:blipFill>
        <p:spPr>
          <a:xfrm>
            <a:off x="4687275" y="4158484"/>
            <a:ext cx="373450" cy="345817"/>
          </a:xfrm>
          <a:prstGeom prst="rect">
            <a:avLst/>
          </a:prstGeom>
          <a:noFill/>
          <a:ln>
            <a:noFill/>
          </a:ln>
        </p:spPr>
      </p:pic>
      <p:pic>
        <p:nvPicPr>
          <p:cNvPr id="666" name="Google Shape;666;g3128783cbcc_0_230"/>
          <p:cNvPicPr preferRelativeResize="0"/>
          <p:nvPr/>
        </p:nvPicPr>
        <p:blipFill>
          <a:blip r:embed="rId19">
            <a:alphaModFix/>
          </a:blip>
          <a:stretch>
            <a:fillRect/>
          </a:stretch>
        </p:blipFill>
        <p:spPr>
          <a:xfrm>
            <a:off x="6578281" y="4190595"/>
            <a:ext cx="440192" cy="343008"/>
          </a:xfrm>
          <a:prstGeom prst="rect">
            <a:avLst/>
          </a:prstGeom>
          <a:noFill/>
          <a:ln>
            <a:noFill/>
          </a:ln>
        </p:spPr>
      </p:pic>
      <p:pic>
        <p:nvPicPr>
          <p:cNvPr id="667" name="Google Shape;667;g3128783cbcc_0_230"/>
          <p:cNvPicPr preferRelativeResize="0"/>
          <p:nvPr/>
        </p:nvPicPr>
        <p:blipFill>
          <a:blip r:embed="rId20">
            <a:alphaModFix/>
          </a:blip>
          <a:stretch>
            <a:fillRect/>
          </a:stretch>
        </p:blipFill>
        <p:spPr>
          <a:xfrm>
            <a:off x="8324679" y="4066000"/>
            <a:ext cx="356346" cy="438288"/>
          </a:xfrm>
          <a:prstGeom prst="rect">
            <a:avLst/>
          </a:prstGeom>
          <a:noFill/>
          <a:ln>
            <a:noFill/>
          </a:ln>
        </p:spPr>
      </p:pic>
      <p:pic>
        <p:nvPicPr>
          <p:cNvPr id="668" name="Google Shape;668;g3128783cbcc_0_230"/>
          <p:cNvPicPr preferRelativeResize="0"/>
          <p:nvPr/>
        </p:nvPicPr>
        <p:blipFill>
          <a:blip r:embed="rId21">
            <a:alphaModFix/>
          </a:blip>
          <a:stretch>
            <a:fillRect/>
          </a:stretch>
        </p:blipFill>
        <p:spPr>
          <a:xfrm>
            <a:off x="10014813" y="4124590"/>
            <a:ext cx="314423" cy="381120"/>
          </a:xfrm>
          <a:prstGeom prst="rect">
            <a:avLst/>
          </a:prstGeom>
          <a:noFill/>
          <a:ln>
            <a:noFill/>
          </a:ln>
        </p:spPr>
      </p:pic>
      <p:pic>
        <p:nvPicPr>
          <p:cNvPr id="669" name="Google Shape;669;g3128783cbcc_0_230"/>
          <p:cNvPicPr preferRelativeResize="0"/>
          <p:nvPr/>
        </p:nvPicPr>
        <p:blipFill>
          <a:blip r:embed="rId22">
            <a:alphaModFix/>
          </a:blip>
          <a:stretch>
            <a:fillRect/>
          </a:stretch>
        </p:blipFill>
        <p:spPr>
          <a:xfrm>
            <a:off x="7804888" y="5344250"/>
            <a:ext cx="274223" cy="330675"/>
          </a:xfrm>
          <a:prstGeom prst="rect">
            <a:avLst/>
          </a:prstGeom>
          <a:noFill/>
          <a:ln>
            <a:noFill/>
          </a:ln>
        </p:spPr>
      </p:pic>
      <p:pic>
        <p:nvPicPr>
          <p:cNvPr id="670" name="Google Shape;670;g3128783cbcc_0_230"/>
          <p:cNvPicPr preferRelativeResize="0"/>
          <p:nvPr/>
        </p:nvPicPr>
        <p:blipFill>
          <a:blip r:embed="rId19">
            <a:alphaModFix/>
          </a:blip>
          <a:stretch>
            <a:fillRect/>
          </a:stretch>
        </p:blipFill>
        <p:spPr>
          <a:xfrm>
            <a:off x="1368856" y="5338082"/>
            <a:ext cx="440192" cy="343008"/>
          </a:xfrm>
          <a:prstGeom prst="rect">
            <a:avLst/>
          </a:prstGeom>
          <a:noFill/>
          <a:ln>
            <a:noFill/>
          </a:ln>
        </p:spPr>
      </p:pic>
      <p:sp>
        <p:nvSpPr>
          <p:cNvPr id="671" name="Google Shape;671;g3128783cbcc_0_230"/>
          <p:cNvSpPr/>
          <p:nvPr/>
        </p:nvSpPr>
        <p:spPr>
          <a:xfrm>
            <a:off x="3956508" y="230825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2" name="Google Shape;672;g3128783cbcc_0_230"/>
          <p:cNvSpPr/>
          <p:nvPr/>
        </p:nvSpPr>
        <p:spPr>
          <a:xfrm>
            <a:off x="2068736" y="322312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3" name="Google Shape;673;g3128783cbcc_0_230"/>
          <p:cNvSpPr/>
          <p:nvPr/>
        </p:nvSpPr>
        <p:spPr>
          <a:xfrm>
            <a:off x="3344610" y="322288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4" name="Google Shape;674;g3128783cbcc_0_230"/>
          <p:cNvSpPr/>
          <p:nvPr/>
        </p:nvSpPr>
        <p:spPr>
          <a:xfrm>
            <a:off x="2774128" y="231652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5" name="Google Shape;675;g3128783cbcc_0_230"/>
          <p:cNvSpPr/>
          <p:nvPr/>
        </p:nvSpPr>
        <p:spPr>
          <a:xfrm>
            <a:off x="1591987" y="230825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1.0.0</a:t>
            </a:r>
            <a:endParaRPr/>
          </a:p>
        </p:txBody>
      </p:sp>
      <p:sp>
        <p:nvSpPr>
          <p:cNvPr id="676" name="Google Shape;676;g3128783cbcc_0_230"/>
          <p:cNvSpPr/>
          <p:nvPr/>
        </p:nvSpPr>
        <p:spPr>
          <a:xfrm>
            <a:off x="6212780" y="2316526"/>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77" name="Google Shape;677;g3128783cbcc_0_230"/>
          <p:cNvSpPr/>
          <p:nvPr/>
        </p:nvSpPr>
        <p:spPr>
          <a:xfrm>
            <a:off x="7431018" y="231763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78" name="Google Shape;678;g3128783cbcc_0_230"/>
          <p:cNvSpPr/>
          <p:nvPr/>
        </p:nvSpPr>
        <p:spPr>
          <a:xfrm>
            <a:off x="5799260" y="320397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0.2.0</a:t>
            </a:r>
            <a:endParaRPr/>
          </a:p>
        </p:txBody>
      </p:sp>
      <p:sp>
        <p:nvSpPr>
          <p:cNvPr id="679" name="Google Shape;679;g3128783cbcc_0_230"/>
          <p:cNvSpPr/>
          <p:nvPr/>
        </p:nvSpPr>
        <p:spPr>
          <a:xfrm>
            <a:off x="6948326" y="320831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80" name="Google Shape;680;g3128783cbcc_0_230"/>
          <p:cNvSpPr/>
          <p:nvPr/>
        </p:nvSpPr>
        <p:spPr>
          <a:xfrm>
            <a:off x="8291264" y="320831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1" name="Google Shape;681;g3128783cbcc_0_230"/>
          <p:cNvSpPr/>
          <p:nvPr/>
        </p:nvSpPr>
        <p:spPr>
          <a:xfrm>
            <a:off x="9595011" y="3211851"/>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0.11.0</a:t>
            </a:r>
            <a:endParaRPr/>
          </a:p>
        </p:txBody>
      </p:sp>
      <p:sp>
        <p:nvSpPr>
          <p:cNvPr id="682" name="Google Shape;682;g3128783cbcc_0_230"/>
          <p:cNvSpPr/>
          <p:nvPr/>
        </p:nvSpPr>
        <p:spPr>
          <a:xfrm>
            <a:off x="10855985" y="3208350"/>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0.11.0</a:t>
            </a:r>
            <a:endParaRPr sz="800">
              <a:solidFill>
                <a:schemeClr val="lt1"/>
              </a:solidFill>
              <a:latin typeface="Montserrat Light"/>
              <a:ea typeface="Montserrat Light"/>
              <a:cs typeface="Montserrat Light"/>
              <a:sym typeface="Montserrat Light"/>
            </a:endParaRPr>
          </a:p>
        </p:txBody>
      </p:sp>
      <p:sp>
        <p:nvSpPr>
          <p:cNvPr id="683" name="Google Shape;683;g3128783cbcc_0_230"/>
          <p:cNvSpPr/>
          <p:nvPr/>
        </p:nvSpPr>
        <p:spPr>
          <a:xfrm>
            <a:off x="9031533" y="231335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84" name="Google Shape;684;g3128783cbcc_0_230"/>
          <p:cNvSpPr/>
          <p:nvPr/>
        </p:nvSpPr>
        <p:spPr>
          <a:xfrm>
            <a:off x="10425903" y="231295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0.2.1</a:t>
            </a:r>
            <a:endParaRPr/>
          </a:p>
        </p:txBody>
      </p:sp>
      <p:sp>
        <p:nvSpPr>
          <p:cNvPr id="685" name="Google Shape;685;g3128783cbcc_0_230"/>
          <p:cNvSpPr/>
          <p:nvPr/>
        </p:nvSpPr>
        <p:spPr>
          <a:xfrm>
            <a:off x="1629553" y="450471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86" name="Google Shape;686;g3128783cbcc_0_230"/>
          <p:cNvSpPr/>
          <p:nvPr/>
        </p:nvSpPr>
        <p:spPr>
          <a:xfrm>
            <a:off x="3652191" y="4504713"/>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0.2.0</a:t>
            </a:r>
            <a:endParaRPr/>
          </a:p>
        </p:txBody>
      </p:sp>
      <p:sp>
        <p:nvSpPr>
          <p:cNvPr id="687" name="Google Shape;687;g3128783cbcc_0_230"/>
          <p:cNvSpPr/>
          <p:nvPr/>
        </p:nvSpPr>
        <p:spPr>
          <a:xfrm>
            <a:off x="5240036" y="4506955"/>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88" name="Google Shape;688;g3128783cbcc_0_230"/>
          <p:cNvSpPr/>
          <p:nvPr/>
        </p:nvSpPr>
        <p:spPr>
          <a:xfrm>
            <a:off x="7406343" y="450506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89" name="Google Shape;689;g3128783cbcc_0_230"/>
          <p:cNvSpPr/>
          <p:nvPr/>
        </p:nvSpPr>
        <p:spPr>
          <a:xfrm>
            <a:off x="8995063" y="450224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0.1.1</a:t>
            </a:r>
            <a:endParaRPr/>
          </a:p>
        </p:txBody>
      </p:sp>
      <p:sp>
        <p:nvSpPr>
          <p:cNvPr id="690" name="Google Shape;690;g3128783cbcc_0_230"/>
          <p:cNvSpPr/>
          <p:nvPr/>
        </p:nvSpPr>
        <p:spPr>
          <a:xfrm>
            <a:off x="10468479" y="450224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91" name="Google Shape;691;g3128783cbcc_0_230"/>
          <p:cNvSpPr/>
          <p:nvPr/>
        </p:nvSpPr>
        <p:spPr>
          <a:xfrm>
            <a:off x="2497634" y="566209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0.4.0</a:t>
            </a:r>
            <a:endParaRPr/>
          </a:p>
        </p:txBody>
      </p:sp>
      <p:sp>
        <p:nvSpPr>
          <p:cNvPr id="692" name="Google Shape;692;g3128783cbcc_0_230"/>
          <p:cNvSpPr/>
          <p:nvPr/>
        </p:nvSpPr>
        <p:spPr>
          <a:xfrm>
            <a:off x="4627842" y="566175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
        <p:nvSpPr>
          <p:cNvPr id="693" name="Google Shape;693;g3128783cbcc_0_230"/>
          <p:cNvSpPr/>
          <p:nvPr/>
        </p:nvSpPr>
        <p:spPr>
          <a:xfrm>
            <a:off x="10157028" y="5654614"/>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0.1.0</a:t>
            </a:r>
            <a:endParaRPr/>
          </a:p>
        </p:txBody>
      </p:sp>
      <p:sp>
        <p:nvSpPr>
          <p:cNvPr id="694" name="Google Shape;694;g3128783cbcc_0_230"/>
          <p:cNvSpPr/>
          <p:nvPr/>
        </p:nvSpPr>
        <p:spPr>
          <a:xfrm>
            <a:off x="8460840" y="5662522"/>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0.3.0</a:t>
            </a:r>
            <a:endParaRPr/>
          </a:p>
        </p:txBody>
      </p:sp>
      <p:sp>
        <p:nvSpPr>
          <p:cNvPr id="695" name="Google Shape;695;g3128783cbcc_0_230"/>
          <p:cNvSpPr/>
          <p:nvPr/>
        </p:nvSpPr>
        <p:spPr>
          <a:xfrm>
            <a:off x="6671086" y="5660637"/>
            <a:ext cx="375600" cy="140700"/>
          </a:xfrm>
          <a:prstGeom prst="roundRect">
            <a:avLst>
              <a:gd name="adj" fmla="val 16667"/>
            </a:avLst>
          </a:prstGeom>
          <a:solidFill>
            <a:schemeClr val="accent1"/>
          </a:solidFill>
          <a:ln>
            <a:noFill/>
          </a:ln>
        </p:spPr>
        <p:txBody>
          <a:bodyPr spcFirstLastPara="1" wrap="square" lIns="36000" tIns="36000" rIns="36000" bIns="36000" anchor="ctr" anchorCtr="0">
            <a:noAutofit/>
          </a:bodyPr>
          <a:lstStyle/>
          <a:p>
            <a:pPr marL="0" marR="0" lvl="0" indent="0" algn="ctr" rtl="0">
              <a:spcBef>
                <a:spcPts val="0"/>
              </a:spcBef>
              <a:spcAft>
                <a:spcPts val="0"/>
              </a:spcAft>
              <a:buNone/>
            </a:pPr>
            <a:r>
              <a:rPr lang="en-US" sz="800">
                <a:solidFill>
                  <a:schemeClr val="lt1"/>
                </a:solidFill>
                <a:latin typeface="Montserrat Light"/>
                <a:ea typeface="Montserrat Light"/>
                <a:cs typeface="Montserrat Light"/>
                <a:sym typeface="Montserrat Light"/>
              </a:rPr>
              <a:t>0.6.0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2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Beyond Fall24 Meta-release – </a:t>
            </a:r>
            <a:br>
              <a:rPr lang="en-US"/>
            </a:br>
            <a:r>
              <a:rPr lang="en-US"/>
              <a:t>Upcoming APIs</a:t>
            </a:r>
            <a:endParaRPr/>
          </a:p>
        </p:txBody>
      </p:sp>
      <p:sp>
        <p:nvSpPr>
          <p:cNvPr id="702" name="Google Shape;702;p23"/>
          <p:cNvSpPr/>
          <p:nvPr/>
        </p:nvSpPr>
        <p:spPr>
          <a:xfrm>
            <a:off x="202925" y="1714500"/>
            <a:ext cx="11116200" cy="4392600"/>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rgbClr val="000000"/>
              </a:buClr>
              <a:buSzPts val="1600"/>
              <a:buFont typeface="Montserrat Light"/>
              <a:buNone/>
            </a:pPr>
            <a:r>
              <a:rPr lang="en-US" b="1">
                <a:solidFill>
                  <a:srgbClr val="3A9BF3"/>
                </a:solidFill>
                <a:latin typeface="Montserrat"/>
                <a:ea typeface="Montserrat"/>
                <a:cs typeface="Montserrat"/>
                <a:sym typeface="Montserrat"/>
              </a:rPr>
              <a:t>Upcoming APIs</a:t>
            </a:r>
            <a:endParaRPr b="1" i="0" u="none" strike="noStrike" cap="none">
              <a:solidFill>
                <a:srgbClr val="3A9BF3"/>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Montserrat Light"/>
              <a:buNone/>
            </a:pPr>
            <a:r>
              <a:rPr lang="en-US" sz="1400" b="0" i="0" u="none" strike="noStrike" cap="none">
                <a:solidFill>
                  <a:srgbClr val="000000"/>
                </a:solidFill>
                <a:latin typeface="Montserrat Light"/>
                <a:ea typeface="Montserrat Light"/>
                <a:cs typeface="Montserrat Light"/>
                <a:sym typeface="Montserrat Light"/>
              </a:rPr>
              <a:t>Work in progress or newly started</a:t>
            </a:r>
            <a:endParaRPr sz="1400" b="0" i="0" u="none" strike="noStrike" cap="none" baseline="30000">
              <a:solidFill>
                <a:srgbClr val="000000"/>
              </a:solidFill>
              <a:latin typeface="Montserrat Light"/>
              <a:ea typeface="Montserrat Light"/>
              <a:cs typeface="Montserrat Light"/>
              <a:sym typeface="Montserrat Light"/>
            </a:endParaRPr>
          </a:p>
        </p:txBody>
      </p:sp>
      <p:sp>
        <p:nvSpPr>
          <p:cNvPr id="724" name="Google Shape;724;p23"/>
          <p:cNvSpPr txBox="1"/>
          <p:nvPr/>
        </p:nvSpPr>
        <p:spPr>
          <a:xfrm>
            <a:off x="6671075" y="6171775"/>
            <a:ext cx="4185600" cy="2538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Montserrat Light"/>
              <a:buNone/>
            </a:pPr>
            <a:r>
              <a:rPr lang="en-US" sz="800">
                <a:solidFill>
                  <a:schemeClr val="dk2"/>
                </a:solidFill>
                <a:latin typeface="Montserrat Light"/>
                <a:ea typeface="Montserrat Light"/>
                <a:cs typeface="Montserrat Light"/>
                <a:sym typeface="Montserrat Light"/>
              </a:rPr>
              <a:t>1</a:t>
            </a:r>
            <a:r>
              <a:rPr lang="en-US" sz="800" b="0" i="0" u="none" strike="noStrike" cap="none">
                <a:solidFill>
                  <a:schemeClr val="dk2"/>
                </a:solidFill>
                <a:latin typeface="Montserrat Light"/>
                <a:ea typeface="Montserrat Light"/>
                <a:cs typeface="Montserrat Light"/>
                <a:sym typeface="Montserrat Light"/>
              </a:rPr>
              <a:t> </a:t>
            </a:r>
            <a:r>
              <a:rPr lang="en-US" sz="800">
                <a:solidFill>
                  <a:schemeClr val="dk2"/>
                </a:solidFill>
                <a:latin typeface="Montserrat Light"/>
                <a:ea typeface="Montserrat Light"/>
                <a:cs typeface="Montserrat Light"/>
                <a:sym typeface="Montserrat Light"/>
              </a:rPr>
              <a:t>KYC</a:t>
            </a:r>
            <a:r>
              <a:rPr lang="en-US" sz="800" b="0" i="0" u="none" strike="noStrike" cap="none">
                <a:solidFill>
                  <a:schemeClr val="dk2"/>
                </a:solidFill>
                <a:latin typeface="Montserrat Light"/>
                <a:ea typeface="Montserrat Light"/>
                <a:cs typeface="Montserrat Light"/>
                <a:sym typeface="Montserrat Light"/>
              </a:rPr>
              <a:t> = </a:t>
            </a:r>
            <a:r>
              <a:rPr lang="en-US" sz="800">
                <a:solidFill>
                  <a:schemeClr val="dk2"/>
                </a:solidFill>
                <a:latin typeface="Montserrat Light"/>
                <a:ea typeface="Montserrat Light"/>
                <a:cs typeface="Montserrat Light"/>
                <a:sym typeface="Montserrat Light"/>
              </a:rPr>
              <a:t>Know Your Customer</a:t>
            </a:r>
            <a:r>
              <a:rPr lang="en-US" sz="800" b="0" i="0" u="none" strike="noStrike" cap="none">
                <a:solidFill>
                  <a:schemeClr val="dk2"/>
                </a:solidFill>
                <a:latin typeface="Montserrat Light"/>
                <a:ea typeface="Montserrat Light"/>
                <a:cs typeface="Montserrat Light"/>
                <a:sym typeface="Montserrat Light"/>
              </a:rPr>
              <a:t>           </a:t>
            </a:r>
            <a:r>
              <a:rPr lang="en-US" sz="800">
                <a:solidFill>
                  <a:schemeClr val="dk2"/>
                </a:solidFill>
                <a:latin typeface="Montserrat Light"/>
                <a:ea typeface="Montserrat Light"/>
                <a:cs typeface="Montserrat Light"/>
                <a:sym typeface="Montserrat Light"/>
              </a:rPr>
              <a:t>2</a:t>
            </a:r>
            <a:r>
              <a:rPr lang="en-US" sz="800" b="0" i="0" u="none" strike="noStrike" cap="none">
                <a:solidFill>
                  <a:schemeClr val="dk2"/>
                </a:solidFill>
                <a:latin typeface="Montserrat Light"/>
                <a:ea typeface="Montserrat Light"/>
                <a:cs typeface="Montserrat Light"/>
                <a:sym typeface="Montserrat Light"/>
              </a:rPr>
              <a:t> </a:t>
            </a:r>
            <a:r>
              <a:rPr lang="en-US" sz="800">
                <a:solidFill>
                  <a:schemeClr val="dk2"/>
                </a:solidFill>
                <a:latin typeface="Montserrat Light"/>
                <a:ea typeface="Montserrat Light"/>
                <a:cs typeface="Montserrat Light"/>
                <a:sym typeface="Montserrat Light"/>
              </a:rPr>
              <a:t>B</a:t>
            </a:r>
            <a:r>
              <a:rPr lang="en-US" sz="800" b="0" i="0" u="none" strike="noStrike" cap="none">
                <a:solidFill>
                  <a:schemeClr val="dk2"/>
                </a:solidFill>
                <a:latin typeface="Montserrat Light"/>
                <a:ea typeface="Montserrat Light"/>
                <a:cs typeface="Montserrat Light"/>
                <a:sym typeface="Montserrat Light"/>
              </a:rPr>
              <a:t>Y</a:t>
            </a:r>
            <a:r>
              <a:rPr lang="en-US" sz="800">
                <a:solidFill>
                  <a:schemeClr val="dk2"/>
                </a:solidFill>
                <a:latin typeface="Montserrat Light"/>
                <a:ea typeface="Montserrat Light"/>
                <a:cs typeface="Montserrat Light"/>
                <a:sym typeface="Montserrat Light"/>
              </a:rPr>
              <a:t>ON</a:t>
            </a:r>
            <a:r>
              <a:rPr lang="en-US" sz="800" b="0" i="0" u="none" strike="noStrike" cap="none">
                <a:solidFill>
                  <a:schemeClr val="dk2"/>
                </a:solidFill>
                <a:latin typeface="Montserrat Light"/>
                <a:ea typeface="Montserrat Light"/>
                <a:cs typeface="Montserrat Light"/>
                <a:sym typeface="Montserrat Light"/>
              </a:rPr>
              <a:t> = </a:t>
            </a:r>
            <a:r>
              <a:rPr lang="en-US" sz="800">
                <a:solidFill>
                  <a:schemeClr val="dk2"/>
                </a:solidFill>
                <a:latin typeface="Montserrat Light"/>
                <a:ea typeface="Montserrat Light"/>
                <a:cs typeface="Montserrat Light"/>
                <a:sym typeface="Montserrat Light"/>
              </a:rPr>
              <a:t>Bring Your Own Number</a:t>
            </a:r>
            <a:endParaRPr sz="800" b="0" i="0" u="none" strike="noStrike" cap="none">
              <a:solidFill>
                <a:schemeClr val="dk2"/>
              </a:solidFill>
              <a:latin typeface="Montserrat Light"/>
              <a:ea typeface="Montserrat Light"/>
              <a:cs typeface="Montserrat Light"/>
              <a:sym typeface="Montserrat Light"/>
            </a:endParaRPr>
          </a:p>
        </p:txBody>
      </p:sp>
      <p:grpSp>
        <p:nvGrpSpPr>
          <p:cNvPr id="10" name="Gruppieren 9">
            <a:extLst>
              <a:ext uri="{FF2B5EF4-FFF2-40B4-BE49-F238E27FC236}">
                <a16:creationId xmlns:a16="http://schemas.microsoft.com/office/drawing/2014/main" id="{07D4CFE8-4950-6D11-91DB-B33CA93D9D22}"/>
              </a:ext>
            </a:extLst>
          </p:cNvPr>
          <p:cNvGrpSpPr/>
          <p:nvPr/>
        </p:nvGrpSpPr>
        <p:grpSpPr>
          <a:xfrm>
            <a:off x="577666" y="2359775"/>
            <a:ext cx="943800" cy="804731"/>
            <a:chOff x="577666" y="2342740"/>
            <a:chExt cx="943800" cy="804731"/>
          </a:xfrm>
        </p:grpSpPr>
        <p:sp>
          <p:nvSpPr>
            <p:cNvPr id="721" name="Google Shape;721;p23"/>
            <p:cNvSpPr txBox="1"/>
            <p:nvPr/>
          </p:nvSpPr>
          <p:spPr>
            <a:xfrm>
              <a:off x="577666" y="2663871"/>
              <a:ext cx="9438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Age Verification (KYC</a:t>
              </a:r>
              <a:r>
                <a:rPr lang="en-US" sz="1040" b="1" baseline="30000" dirty="0">
                  <a:solidFill>
                    <a:srgbClr val="000000"/>
                  </a:solidFill>
                  <a:latin typeface="Montserrat"/>
                  <a:ea typeface="Montserrat"/>
                  <a:cs typeface="Montserrat"/>
                  <a:sym typeface="Montserrat"/>
                </a:rPr>
                <a:t>1</a:t>
              </a:r>
              <a:r>
                <a:rPr lang="en-US" sz="1040" b="1" dirty="0">
                  <a:solidFill>
                    <a:srgbClr val="000000"/>
                  </a:solidFill>
                  <a:latin typeface="Montserrat"/>
                  <a:ea typeface="Montserrat"/>
                  <a:cs typeface="Montserrat"/>
                  <a:sym typeface="Montserrat"/>
                </a:rPr>
                <a:t>)</a:t>
              </a:r>
              <a:endParaRPr sz="1323" b="1" dirty="0">
                <a:solidFill>
                  <a:srgbClr val="000000"/>
                </a:solidFill>
                <a:latin typeface="Montserrat"/>
                <a:ea typeface="Montserrat"/>
                <a:cs typeface="Montserrat"/>
                <a:sym typeface="Montserrat"/>
              </a:endParaRPr>
            </a:p>
          </p:txBody>
        </p:sp>
        <p:pic>
          <p:nvPicPr>
            <p:cNvPr id="726" name="Google Shape;726;p23"/>
            <p:cNvPicPr preferRelativeResize="0"/>
            <p:nvPr/>
          </p:nvPicPr>
          <p:blipFill>
            <a:blip r:embed="rId3">
              <a:alphaModFix/>
            </a:blip>
            <a:stretch>
              <a:fillRect/>
            </a:stretch>
          </p:blipFill>
          <p:spPr>
            <a:xfrm>
              <a:off x="806562" y="2342740"/>
              <a:ext cx="486009" cy="319925"/>
            </a:xfrm>
            <a:prstGeom prst="rect">
              <a:avLst/>
            </a:prstGeom>
            <a:noFill/>
            <a:ln>
              <a:noFill/>
            </a:ln>
          </p:spPr>
        </p:pic>
      </p:grpSp>
      <p:grpSp>
        <p:nvGrpSpPr>
          <p:cNvPr id="11" name="Gruppieren 10">
            <a:extLst>
              <a:ext uri="{FF2B5EF4-FFF2-40B4-BE49-F238E27FC236}">
                <a16:creationId xmlns:a16="http://schemas.microsoft.com/office/drawing/2014/main" id="{07A2D0D8-BF94-75EF-5BAD-8DC7A4E712B0}"/>
              </a:ext>
            </a:extLst>
          </p:cNvPr>
          <p:cNvGrpSpPr/>
          <p:nvPr/>
        </p:nvGrpSpPr>
        <p:grpSpPr>
          <a:xfrm>
            <a:off x="1601043" y="2303567"/>
            <a:ext cx="1486500" cy="917147"/>
            <a:chOff x="2932212" y="2302750"/>
            <a:chExt cx="1486500" cy="917147"/>
          </a:xfrm>
        </p:grpSpPr>
        <p:sp>
          <p:nvSpPr>
            <p:cNvPr id="723" name="Google Shape;723;p23"/>
            <p:cNvSpPr txBox="1"/>
            <p:nvPr/>
          </p:nvSpPr>
          <p:spPr>
            <a:xfrm>
              <a:off x="2932212" y="2736297"/>
              <a:ext cx="14865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Application Endpoint Discovery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Cloud)</a:t>
              </a:r>
              <a:endParaRPr sz="1323" b="1">
                <a:solidFill>
                  <a:srgbClr val="000000"/>
                </a:solidFill>
                <a:latin typeface="Montserrat"/>
                <a:ea typeface="Montserrat"/>
                <a:cs typeface="Montserrat"/>
                <a:sym typeface="Montserrat"/>
              </a:endParaRPr>
            </a:p>
          </p:txBody>
        </p:sp>
        <p:pic>
          <p:nvPicPr>
            <p:cNvPr id="727" name="Google Shape;727;p23"/>
            <p:cNvPicPr preferRelativeResize="0"/>
            <p:nvPr/>
          </p:nvPicPr>
          <p:blipFill>
            <a:blip r:embed="rId4">
              <a:alphaModFix/>
            </a:blip>
            <a:stretch>
              <a:fillRect/>
            </a:stretch>
          </p:blipFill>
          <p:spPr>
            <a:xfrm>
              <a:off x="3478274" y="2302750"/>
              <a:ext cx="394355" cy="347773"/>
            </a:xfrm>
            <a:prstGeom prst="rect">
              <a:avLst/>
            </a:prstGeom>
            <a:noFill/>
            <a:ln>
              <a:noFill/>
            </a:ln>
          </p:spPr>
        </p:pic>
      </p:grpSp>
      <p:grpSp>
        <p:nvGrpSpPr>
          <p:cNvPr id="12" name="Gruppieren 11">
            <a:extLst>
              <a:ext uri="{FF2B5EF4-FFF2-40B4-BE49-F238E27FC236}">
                <a16:creationId xmlns:a16="http://schemas.microsoft.com/office/drawing/2014/main" id="{185C8D34-E278-2D35-6B1A-AE6CF511DC19}"/>
              </a:ext>
            </a:extLst>
          </p:cNvPr>
          <p:cNvGrpSpPr/>
          <p:nvPr/>
        </p:nvGrpSpPr>
        <p:grpSpPr>
          <a:xfrm>
            <a:off x="3167120" y="2296158"/>
            <a:ext cx="1100700" cy="931965"/>
            <a:chOff x="5210688" y="2302751"/>
            <a:chExt cx="1100700" cy="931965"/>
          </a:xfrm>
        </p:grpSpPr>
        <p:sp>
          <p:nvSpPr>
            <p:cNvPr id="720" name="Google Shape;720;p23"/>
            <p:cNvSpPr txBox="1"/>
            <p:nvPr/>
          </p:nvSpPr>
          <p:spPr>
            <a:xfrm>
              <a:off x="5210688" y="2751116"/>
              <a:ext cx="11007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Blockchain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Public Address</a:t>
              </a:r>
              <a:endParaRPr sz="1323" b="1">
                <a:solidFill>
                  <a:srgbClr val="000000"/>
                </a:solidFill>
                <a:latin typeface="Montserrat"/>
                <a:ea typeface="Montserrat"/>
                <a:cs typeface="Montserrat"/>
                <a:sym typeface="Montserrat"/>
              </a:endParaRPr>
            </a:p>
          </p:txBody>
        </p:sp>
        <p:pic>
          <p:nvPicPr>
            <p:cNvPr id="728" name="Google Shape;728;p23"/>
            <p:cNvPicPr preferRelativeResize="0"/>
            <p:nvPr/>
          </p:nvPicPr>
          <p:blipFill>
            <a:blip r:embed="rId5">
              <a:alphaModFix/>
            </a:blip>
            <a:stretch>
              <a:fillRect/>
            </a:stretch>
          </p:blipFill>
          <p:spPr>
            <a:xfrm>
              <a:off x="5556102" y="2302751"/>
              <a:ext cx="409880" cy="409875"/>
            </a:xfrm>
            <a:prstGeom prst="rect">
              <a:avLst/>
            </a:prstGeom>
            <a:noFill/>
            <a:ln>
              <a:noFill/>
            </a:ln>
          </p:spPr>
        </p:pic>
      </p:grpSp>
      <p:grpSp>
        <p:nvGrpSpPr>
          <p:cNvPr id="13" name="Gruppieren 12">
            <a:extLst>
              <a:ext uri="{FF2B5EF4-FFF2-40B4-BE49-F238E27FC236}">
                <a16:creationId xmlns:a16="http://schemas.microsoft.com/office/drawing/2014/main" id="{62497771-6E6D-9FD3-87B6-B2C8D345109D}"/>
              </a:ext>
            </a:extLst>
          </p:cNvPr>
          <p:cNvGrpSpPr/>
          <p:nvPr/>
        </p:nvGrpSpPr>
        <p:grpSpPr>
          <a:xfrm>
            <a:off x="6017574" y="2292684"/>
            <a:ext cx="864300" cy="938912"/>
            <a:chOff x="7078790" y="2271701"/>
            <a:chExt cx="864300" cy="938912"/>
          </a:xfrm>
        </p:grpSpPr>
        <p:sp>
          <p:nvSpPr>
            <p:cNvPr id="719" name="Google Shape;719;p23"/>
            <p:cNvSpPr txBox="1"/>
            <p:nvPr/>
          </p:nvSpPr>
          <p:spPr>
            <a:xfrm>
              <a:off x="7078790" y="2727013"/>
              <a:ext cx="8643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Click To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Dial</a:t>
              </a:r>
              <a:endParaRPr sz="1323" b="1">
                <a:solidFill>
                  <a:srgbClr val="000000"/>
                </a:solidFill>
                <a:latin typeface="Montserrat"/>
                <a:ea typeface="Montserrat"/>
                <a:cs typeface="Montserrat"/>
                <a:sym typeface="Montserrat"/>
              </a:endParaRPr>
            </a:p>
          </p:txBody>
        </p:sp>
        <p:pic>
          <p:nvPicPr>
            <p:cNvPr id="729" name="Google Shape;729;p23"/>
            <p:cNvPicPr preferRelativeResize="0"/>
            <p:nvPr/>
          </p:nvPicPr>
          <p:blipFill>
            <a:blip r:embed="rId6">
              <a:alphaModFix/>
            </a:blip>
            <a:stretch>
              <a:fillRect/>
            </a:stretch>
          </p:blipFill>
          <p:spPr>
            <a:xfrm>
              <a:off x="7398074" y="2271701"/>
              <a:ext cx="225749" cy="409875"/>
            </a:xfrm>
            <a:prstGeom prst="rect">
              <a:avLst/>
            </a:prstGeom>
            <a:noFill/>
            <a:ln>
              <a:noFill/>
            </a:ln>
          </p:spPr>
        </p:pic>
      </p:grpSp>
      <p:grpSp>
        <p:nvGrpSpPr>
          <p:cNvPr id="16" name="Gruppieren 15">
            <a:extLst>
              <a:ext uri="{FF2B5EF4-FFF2-40B4-BE49-F238E27FC236}">
                <a16:creationId xmlns:a16="http://schemas.microsoft.com/office/drawing/2014/main" id="{1B72059E-B89C-EE86-4DD3-CDC4B864D92D}"/>
              </a:ext>
            </a:extLst>
          </p:cNvPr>
          <p:cNvGrpSpPr/>
          <p:nvPr/>
        </p:nvGrpSpPr>
        <p:grpSpPr>
          <a:xfrm>
            <a:off x="9392205" y="2307024"/>
            <a:ext cx="1590600" cy="910233"/>
            <a:chOff x="9392205" y="2324483"/>
            <a:chExt cx="1590600" cy="910233"/>
          </a:xfrm>
        </p:grpSpPr>
        <p:sp>
          <p:nvSpPr>
            <p:cNvPr id="722" name="Google Shape;722;p23"/>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Device Data Volume (Device Status)</a:t>
              </a:r>
              <a:endParaRPr sz="1323" b="1">
                <a:solidFill>
                  <a:srgbClr val="000000"/>
                </a:solidFill>
                <a:latin typeface="Montserrat"/>
                <a:ea typeface="Montserrat"/>
                <a:cs typeface="Montserrat"/>
                <a:sym typeface="Montserrat"/>
              </a:endParaRPr>
            </a:p>
          </p:txBody>
        </p:sp>
        <p:pic>
          <p:nvPicPr>
            <p:cNvPr id="730" name="Google Shape;730;p23"/>
            <p:cNvPicPr preferRelativeResize="0"/>
            <p:nvPr/>
          </p:nvPicPr>
          <p:blipFill>
            <a:blip r:embed="rId7">
              <a:alphaModFix/>
            </a:blip>
            <a:stretch>
              <a:fillRect/>
            </a:stretch>
          </p:blipFill>
          <p:spPr>
            <a:xfrm>
              <a:off x="10004324" y="2324483"/>
              <a:ext cx="366363" cy="366380"/>
            </a:xfrm>
            <a:prstGeom prst="rect">
              <a:avLst/>
            </a:prstGeom>
            <a:noFill/>
            <a:ln>
              <a:noFill/>
            </a:ln>
          </p:spPr>
        </p:pic>
      </p:grpSp>
      <p:grpSp>
        <p:nvGrpSpPr>
          <p:cNvPr id="17" name="Gruppieren 16">
            <a:extLst>
              <a:ext uri="{FF2B5EF4-FFF2-40B4-BE49-F238E27FC236}">
                <a16:creationId xmlns:a16="http://schemas.microsoft.com/office/drawing/2014/main" id="{01925A30-4409-3F6F-47BC-1C0C9CEC9C19}"/>
              </a:ext>
            </a:extLst>
          </p:cNvPr>
          <p:cNvGrpSpPr/>
          <p:nvPr/>
        </p:nvGrpSpPr>
        <p:grpSpPr>
          <a:xfrm>
            <a:off x="617416" y="3270852"/>
            <a:ext cx="864300" cy="845889"/>
            <a:chOff x="617416" y="3320128"/>
            <a:chExt cx="864300" cy="845889"/>
          </a:xfrm>
        </p:grpSpPr>
        <p:sp>
          <p:nvSpPr>
            <p:cNvPr id="703" name="Google Shape;703;p23"/>
            <p:cNvSpPr txBox="1"/>
            <p:nvPr/>
          </p:nvSpPr>
          <p:spPr>
            <a:xfrm>
              <a:off x="617416" y="3677617"/>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Device</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Identifier</a:t>
              </a:r>
              <a:endParaRPr sz="1323" b="1">
                <a:solidFill>
                  <a:srgbClr val="000000"/>
                </a:solidFill>
                <a:latin typeface="Montserrat"/>
                <a:ea typeface="Montserrat"/>
                <a:cs typeface="Montserrat"/>
                <a:sym typeface="Montserrat"/>
              </a:endParaRPr>
            </a:p>
          </p:txBody>
        </p:sp>
        <p:pic>
          <p:nvPicPr>
            <p:cNvPr id="731" name="Google Shape;731;p23"/>
            <p:cNvPicPr preferRelativeResize="0"/>
            <p:nvPr/>
          </p:nvPicPr>
          <p:blipFill>
            <a:blip r:embed="rId8">
              <a:alphaModFix/>
            </a:blip>
            <a:stretch>
              <a:fillRect/>
            </a:stretch>
          </p:blipFill>
          <p:spPr>
            <a:xfrm>
              <a:off x="893527" y="3320128"/>
              <a:ext cx="312078" cy="319925"/>
            </a:xfrm>
            <a:prstGeom prst="rect">
              <a:avLst/>
            </a:prstGeom>
            <a:noFill/>
            <a:ln>
              <a:noFill/>
            </a:ln>
          </p:spPr>
        </p:pic>
      </p:grpSp>
      <p:grpSp>
        <p:nvGrpSpPr>
          <p:cNvPr id="18" name="Gruppieren 17">
            <a:extLst>
              <a:ext uri="{FF2B5EF4-FFF2-40B4-BE49-F238E27FC236}">
                <a16:creationId xmlns:a16="http://schemas.microsoft.com/office/drawing/2014/main" id="{39165D5B-F56B-E402-727D-57D08B7F95D1}"/>
              </a:ext>
            </a:extLst>
          </p:cNvPr>
          <p:cNvGrpSpPr/>
          <p:nvPr/>
        </p:nvGrpSpPr>
        <p:grpSpPr>
          <a:xfrm>
            <a:off x="1699631" y="3259187"/>
            <a:ext cx="1845900" cy="869218"/>
            <a:chOff x="2752496" y="3305671"/>
            <a:chExt cx="1845900" cy="869218"/>
          </a:xfrm>
        </p:grpSpPr>
        <p:sp>
          <p:nvSpPr>
            <p:cNvPr id="706" name="Google Shape;706;p23"/>
            <p:cNvSpPr txBox="1"/>
            <p:nvPr/>
          </p:nvSpPr>
          <p:spPr>
            <a:xfrm>
              <a:off x="2752496" y="3686489"/>
              <a:ext cx="18459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Quality Indicator</a:t>
              </a:r>
              <a:endParaRPr b="1" dirty="0">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Status)</a:t>
              </a:r>
              <a:endParaRPr sz="1323" b="1" dirty="0">
                <a:solidFill>
                  <a:srgbClr val="000000"/>
                </a:solidFill>
                <a:latin typeface="Montserrat"/>
                <a:ea typeface="Montserrat"/>
                <a:cs typeface="Montserrat"/>
                <a:sym typeface="Montserrat"/>
              </a:endParaRPr>
            </a:p>
          </p:txBody>
        </p:sp>
        <p:pic>
          <p:nvPicPr>
            <p:cNvPr id="732" name="Google Shape;732;p23"/>
            <p:cNvPicPr preferRelativeResize="0"/>
            <p:nvPr/>
          </p:nvPicPr>
          <p:blipFill>
            <a:blip r:embed="rId9">
              <a:alphaModFix/>
            </a:blip>
            <a:stretch>
              <a:fillRect/>
            </a:stretch>
          </p:blipFill>
          <p:spPr>
            <a:xfrm>
              <a:off x="3485005" y="3305671"/>
              <a:ext cx="380871" cy="350038"/>
            </a:xfrm>
            <a:prstGeom prst="rect">
              <a:avLst/>
            </a:prstGeom>
            <a:noFill/>
            <a:ln>
              <a:noFill/>
            </a:ln>
          </p:spPr>
        </p:pic>
      </p:grpSp>
      <p:grpSp>
        <p:nvGrpSpPr>
          <p:cNvPr id="19" name="Gruppieren 18">
            <a:extLst>
              <a:ext uri="{FF2B5EF4-FFF2-40B4-BE49-F238E27FC236}">
                <a16:creationId xmlns:a16="http://schemas.microsoft.com/office/drawing/2014/main" id="{643D9817-E19B-61BD-7707-04E6C538DD3B}"/>
              </a:ext>
            </a:extLst>
          </p:cNvPr>
          <p:cNvGrpSpPr/>
          <p:nvPr/>
        </p:nvGrpSpPr>
        <p:grpSpPr>
          <a:xfrm>
            <a:off x="3763446" y="3244441"/>
            <a:ext cx="864300" cy="898710"/>
            <a:chOff x="5328888" y="3273219"/>
            <a:chExt cx="864300" cy="898710"/>
          </a:xfrm>
        </p:grpSpPr>
        <p:sp>
          <p:nvSpPr>
            <p:cNvPr id="704" name="Google Shape;704;p23"/>
            <p:cNvSpPr txBox="1"/>
            <p:nvPr/>
          </p:nvSpPr>
          <p:spPr>
            <a:xfrm>
              <a:off x="5328888" y="3683529"/>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Device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Swap</a:t>
              </a:r>
              <a:endParaRPr sz="1323" b="1" dirty="0">
                <a:solidFill>
                  <a:srgbClr val="000000"/>
                </a:solidFill>
                <a:latin typeface="Montserrat"/>
                <a:ea typeface="Montserrat"/>
                <a:cs typeface="Montserrat"/>
                <a:sym typeface="Montserrat"/>
              </a:endParaRPr>
            </a:p>
          </p:txBody>
        </p:sp>
        <p:pic>
          <p:nvPicPr>
            <p:cNvPr id="733" name="Google Shape;733;p23"/>
            <p:cNvPicPr preferRelativeResize="0"/>
            <p:nvPr/>
          </p:nvPicPr>
          <p:blipFill>
            <a:blip r:embed="rId10">
              <a:alphaModFix/>
            </a:blip>
            <a:stretch>
              <a:fillRect/>
            </a:stretch>
          </p:blipFill>
          <p:spPr>
            <a:xfrm>
              <a:off x="5577850" y="3273219"/>
              <a:ext cx="366361" cy="366361"/>
            </a:xfrm>
            <a:prstGeom prst="rect">
              <a:avLst/>
            </a:prstGeom>
            <a:noFill/>
            <a:ln>
              <a:noFill/>
            </a:ln>
          </p:spPr>
        </p:pic>
      </p:grpSp>
      <p:grpSp>
        <p:nvGrpSpPr>
          <p:cNvPr id="20" name="Gruppieren 19">
            <a:extLst>
              <a:ext uri="{FF2B5EF4-FFF2-40B4-BE49-F238E27FC236}">
                <a16:creationId xmlns:a16="http://schemas.microsoft.com/office/drawing/2014/main" id="{5D411067-2197-80DA-7134-84FB2FE0FFE7}"/>
              </a:ext>
            </a:extLst>
          </p:cNvPr>
          <p:cNvGrpSpPr/>
          <p:nvPr/>
        </p:nvGrpSpPr>
        <p:grpSpPr>
          <a:xfrm>
            <a:off x="4845661" y="3246433"/>
            <a:ext cx="1590600" cy="894727"/>
            <a:chOff x="6715662" y="3246965"/>
            <a:chExt cx="1590600" cy="894727"/>
          </a:xfrm>
        </p:grpSpPr>
        <p:sp>
          <p:nvSpPr>
            <p:cNvPr id="705" name="Google Shape;705;p23"/>
            <p:cNvSpPr txBox="1"/>
            <p:nvPr/>
          </p:nvSpPr>
          <p:spPr>
            <a:xfrm>
              <a:off x="6715662" y="3653292"/>
              <a:ext cx="15906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Application Management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Cloud)</a:t>
              </a:r>
              <a:endParaRPr sz="1323" b="1">
                <a:solidFill>
                  <a:srgbClr val="000000"/>
                </a:solidFill>
                <a:latin typeface="Montserrat"/>
                <a:ea typeface="Montserrat"/>
                <a:cs typeface="Montserrat"/>
                <a:sym typeface="Montserrat"/>
              </a:endParaRPr>
            </a:p>
          </p:txBody>
        </p:sp>
        <p:pic>
          <p:nvPicPr>
            <p:cNvPr id="734" name="Google Shape;734;p23"/>
            <p:cNvPicPr preferRelativeResize="0"/>
            <p:nvPr/>
          </p:nvPicPr>
          <p:blipFill>
            <a:blip r:embed="rId11">
              <a:alphaModFix/>
            </a:blip>
            <a:stretch>
              <a:fillRect/>
            </a:stretch>
          </p:blipFill>
          <p:spPr>
            <a:xfrm>
              <a:off x="7325038" y="3246965"/>
              <a:ext cx="371802" cy="369988"/>
            </a:xfrm>
            <a:prstGeom prst="rect">
              <a:avLst/>
            </a:prstGeom>
            <a:noFill/>
            <a:ln>
              <a:noFill/>
            </a:ln>
          </p:spPr>
        </p:pic>
      </p:grpSp>
      <p:grpSp>
        <p:nvGrpSpPr>
          <p:cNvPr id="23" name="Gruppieren 22">
            <a:extLst>
              <a:ext uri="{FF2B5EF4-FFF2-40B4-BE49-F238E27FC236}">
                <a16:creationId xmlns:a16="http://schemas.microsoft.com/office/drawing/2014/main" id="{0CA075B6-DF61-AC5E-395A-7F3603ABC913}"/>
              </a:ext>
            </a:extLst>
          </p:cNvPr>
          <p:cNvGrpSpPr/>
          <p:nvPr/>
        </p:nvGrpSpPr>
        <p:grpSpPr>
          <a:xfrm>
            <a:off x="173416" y="4135490"/>
            <a:ext cx="1752300" cy="916887"/>
            <a:chOff x="173416" y="4099989"/>
            <a:chExt cx="1752300" cy="916887"/>
          </a:xfrm>
        </p:grpSpPr>
        <p:sp>
          <p:nvSpPr>
            <p:cNvPr id="707" name="Google Shape;707;p23"/>
            <p:cNvSpPr txBox="1"/>
            <p:nvPr/>
          </p:nvSpPr>
          <p:spPr>
            <a:xfrm>
              <a:off x="173416" y="4528476"/>
              <a:ext cx="1752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Network Access Management </a:t>
              </a:r>
              <a:endParaRPr sz="1040" b="1" dirty="0">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(Home Devices)</a:t>
              </a:r>
              <a:endParaRPr sz="1323" b="1" dirty="0">
                <a:solidFill>
                  <a:srgbClr val="000000"/>
                </a:solidFill>
                <a:latin typeface="Montserrat"/>
                <a:ea typeface="Montserrat"/>
                <a:cs typeface="Montserrat"/>
                <a:sym typeface="Montserrat"/>
              </a:endParaRPr>
            </a:p>
          </p:txBody>
        </p:sp>
        <p:pic>
          <p:nvPicPr>
            <p:cNvPr id="735" name="Google Shape;735;p23"/>
            <p:cNvPicPr preferRelativeResize="0"/>
            <p:nvPr/>
          </p:nvPicPr>
          <p:blipFill>
            <a:blip r:embed="rId12">
              <a:alphaModFix/>
            </a:blip>
            <a:stretch>
              <a:fillRect/>
            </a:stretch>
          </p:blipFill>
          <p:spPr>
            <a:xfrm>
              <a:off x="878174" y="4099989"/>
              <a:ext cx="342784" cy="386311"/>
            </a:xfrm>
            <a:prstGeom prst="rect">
              <a:avLst/>
            </a:prstGeom>
            <a:noFill/>
            <a:ln>
              <a:noFill/>
            </a:ln>
          </p:spPr>
        </p:pic>
      </p:grpSp>
      <p:grpSp>
        <p:nvGrpSpPr>
          <p:cNvPr id="24" name="Gruppieren 23">
            <a:extLst>
              <a:ext uri="{FF2B5EF4-FFF2-40B4-BE49-F238E27FC236}">
                <a16:creationId xmlns:a16="http://schemas.microsoft.com/office/drawing/2014/main" id="{745794B1-F6D3-37EC-A7E4-E9288CA409C4}"/>
              </a:ext>
            </a:extLst>
          </p:cNvPr>
          <p:cNvGrpSpPr/>
          <p:nvPr/>
        </p:nvGrpSpPr>
        <p:grpSpPr>
          <a:xfrm>
            <a:off x="2296706" y="4139429"/>
            <a:ext cx="1100700" cy="909009"/>
            <a:chOff x="2264319" y="4174944"/>
            <a:chExt cx="1100700" cy="909009"/>
          </a:xfrm>
        </p:grpSpPr>
        <p:sp>
          <p:nvSpPr>
            <p:cNvPr id="709" name="Google Shape;709;p23"/>
            <p:cNvSpPr txBox="1"/>
            <p:nvPr/>
          </p:nvSpPr>
          <p:spPr>
            <a:xfrm>
              <a:off x="2264319" y="4583253"/>
              <a:ext cx="11007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Network Slice</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Booking</a:t>
              </a:r>
              <a:endParaRPr sz="1323" b="1">
                <a:solidFill>
                  <a:srgbClr val="000000"/>
                </a:solidFill>
                <a:latin typeface="Montserrat"/>
                <a:ea typeface="Montserrat"/>
                <a:cs typeface="Montserrat"/>
                <a:sym typeface="Montserrat"/>
              </a:endParaRPr>
            </a:p>
          </p:txBody>
        </p:sp>
        <p:pic>
          <p:nvPicPr>
            <p:cNvPr id="736" name="Google Shape;736;p23"/>
            <p:cNvPicPr preferRelativeResize="0"/>
            <p:nvPr/>
          </p:nvPicPr>
          <p:blipFill>
            <a:blip r:embed="rId13">
              <a:alphaModFix/>
            </a:blip>
            <a:stretch>
              <a:fillRect/>
            </a:stretch>
          </p:blipFill>
          <p:spPr>
            <a:xfrm>
              <a:off x="2627660" y="4174944"/>
              <a:ext cx="374021" cy="372213"/>
            </a:xfrm>
            <a:prstGeom prst="rect">
              <a:avLst/>
            </a:prstGeom>
            <a:noFill/>
            <a:ln>
              <a:noFill/>
            </a:ln>
          </p:spPr>
        </p:pic>
      </p:grpSp>
      <p:grpSp>
        <p:nvGrpSpPr>
          <p:cNvPr id="25" name="Gruppieren 24">
            <a:extLst>
              <a:ext uri="{FF2B5EF4-FFF2-40B4-BE49-F238E27FC236}">
                <a16:creationId xmlns:a16="http://schemas.microsoft.com/office/drawing/2014/main" id="{1F7BFA8A-5390-225E-7C6B-FC103655E62C}"/>
              </a:ext>
            </a:extLst>
          </p:cNvPr>
          <p:cNvGrpSpPr/>
          <p:nvPr/>
        </p:nvGrpSpPr>
        <p:grpSpPr>
          <a:xfrm>
            <a:off x="3768396" y="4139693"/>
            <a:ext cx="1163100" cy="908480"/>
            <a:chOff x="4151776" y="4175475"/>
            <a:chExt cx="1163100" cy="908480"/>
          </a:xfrm>
        </p:grpSpPr>
        <p:sp>
          <p:nvSpPr>
            <p:cNvPr id="712" name="Google Shape;712;p23"/>
            <p:cNvSpPr txBox="1"/>
            <p:nvPr/>
          </p:nvSpPr>
          <p:spPr>
            <a:xfrm>
              <a:off x="4151776" y="4583255"/>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Number Recycling (KYC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37" name="Google Shape;737;p23"/>
            <p:cNvPicPr preferRelativeResize="0"/>
            <p:nvPr/>
          </p:nvPicPr>
          <p:blipFill>
            <a:blip r:embed="rId14">
              <a:alphaModFix/>
            </a:blip>
            <a:stretch>
              <a:fillRect/>
            </a:stretch>
          </p:blipFill>
          <p:spPr>
            <a:xfrm>
              <a:off x="4546300" y="4175475"/>
              <a:ext cx="374021" cy="377532"/>
            </a:xfrm>
            <a:prstGeom prst="rect">
              <a:avLst/>
            </a:prstGeom>
            <a:noFill/>
            <a:ln>
              <a:noFill/>
            </a:ln>
          </p:spPr>
        </p:pic>
      </p:grpSp>
      <p:grpSp>
        <p:nvGrpSpPr>
          <p:cNvPr id="22" name="Gruppieren 21">
            <a:extLst>
              <a:ext uri="{FF2B5EF4-FFF2-40B4-BE49-F238E27FC236}">
                <a16:creationId xmlns:a16="http://schemas.microsoft.com/office/drawing/2014/main" id="{42BAA935-42FF-DDC8-F6BE-6D7C2498C969}"/>
              </a:ext>
            </a:extLst>
          </p:cNvPr>
          <p:cNvGrpSpPr/>
          <p:nvPr/>
        </p:nvGrpSpPr>
        <p:grpSpPr>
          <a:xfrm>
            <a:off x="9353805" y="3240243"/>
            <a:ext cx="1667400" cy="907106"/>
            <a:chOff x="9353805" y="3271211"/>
            <a:chExt cx="1667400" cy="907106"/>
          </a:xfrm>
        </p:grpSpPr>
        <p:sp>
          <p:nvSpPr>
            <p:cNvPr id="711" name="Google Shape;711;p23"/>
            <p:cNvSpPr txBox="1"/>
            <p:nvPr/>
          </p:nvSpPr>
          <p:spPr>
            <a:xfrm>
              <a:off x="9353805" y="3677617"/>
              <a:ext cx="16674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Most Frequent Location (Location Insights)</a:t>
              </a:r>
              <a:endParaRPr sz="1323" b="1">
                <a:solidFill>
                  <a:srgbClr val="000000"/>
                </a:solidFill>
                <a:latin typeface="Montserrat"/>
                <a:ea typeface="Montserrat"/>
                <a:cs typeface="Montserrat"/>
                <a:sym typeface="Montserrat"/>
              </a:endParaRPr>
            </a:p>
          </p:txBody>
        </p:sp>
        <p:pic>
          <p:nvPicPr>
            <p:cNvPr id="738" name="Google Shape;738;p23"/>
            <p:cNvPicPr preferRelativeResize="0"/>
            <p:nvPr/>
          </p:nvPicPr>
          <p:blipFill>
            <a:blip r:embed="rId15">
              <a:alphaModFix/>
            </a:blip>
            <a:stretch>
              <a:fillRect/>
            </a:stretch>
          </p:blipFill>
          <p:spPr>
            <a:xfrm>
              <a:off x="10033343" y="3271211"/>
              <a:ext cx="308324" cy="371802"/>
            </a:xfrm>
            <a:prstGeom prst="rect">
              <a:avLst/>
            </a:prstGeom>
            <a:noFill/>
            <a:ln>
              <a:noFill/>
            </a:ln>
          </p:spPr>
        </p:pic>
      </p:grpSp>
      <p:grpSp>
        <p:nvGrpSpPr>
          <p:cNvPr id="27" name="Gruppieren 26">
            <a:extLst>
              <a:ext uri="{FF2B5EF4-FFF2-40B4-BE49-F238E27FC236}">
                <a16:creationId xmlns:a16="http://schemas.microsoft.com/office/drawing/2014/main" id="{EEEB275D-179F-7B91-54FE-2E536EE34CA7}"/>
              </a:ext>
            </a:extLst>
          </p:cNvPr>
          <p:cNvGrpSpPr/>
          <p:nvPr/>
        </p:nvGrpSpPr>
        <p:grpSpPr>
          <a:xfrm>
            <a:off x="6836576" y="4166980"/>
            <a:ext cx="1163100" cy="853906"/>
            <a:chOff x="7987267" y="4233972"/>
            <a:chExt cx="1163100" cy="853906"/>
          </a:xfrm>
        </p:grpSpPr>
        <p:sp>
          <p:nvSpPr>
            <p:cNvPr id="710" name="Google Shape;710;p23"/>
            <p:cNvSpPr txBox="1"/>
            <p:nvPr/>
          </p:nvSpPr>
          <p:spPr>
            <a:xfrm>
              <a:off x="7987267"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Region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Device Count</a:t>
              </a:r>
              <a:endParaRPr sz="1323" b="1" dirty="0">
                <a:solidFill>
                  <a:srgbClr val="000000"/>
                </a:solidFill>
                <a:latin typeface="Montserrat"/>
                <a:ea typeface="Montserrat"/>
                <a:cs typeface="Montserrat"/>
                <a:sym typeface="Montserrat"/>
              </a:endParaRPr>
            </a:p>
          </p:txBody>
        </p:sp>
        <p:pic>
          <p:nvPicPr>
            <p:cNvPr id="739" name="Google Shape;739;p23"/>
            <p:cNvPicPr preferRelativeResize="0"/>
            <p:nvPr/>
          </p:nvPicPr>
          <p:blipFill>
            <a:blip r:embed="rId16">
              <a:alphaModFix/>
            </a:blip>
            <a:stretch>
              <a:fillRect/>
            </a:stretch>
          </p:blipFill>
          <p:spPr>
            <a:xfrm>
              <a:off x="8393793" y="4233972"/>
              <a:ext cx="350046" cy="350042"/>
            </a:xfrm>
            <a:prstGeom prst="rect">
              <a:avLst/>
            </a:prstGeom>
            <a:noFill/>
            <a:ln>
              <a:noFill/>
            </a:ln>
          </p:spPr>
        </p:pic>
      </p:grpSp>
      <p:grpSp>
        <p:nvGrpSpPr>
          <p:cNvPr id="28" name="Gruppieren 27">
            <a:extLst>
              <a:ext uri="{FF2B5EF4-FFF2-40B4-BE49-F238E27FC236}">
                <a16:creationId xmlns:a16="http://schemas.microsoft.com/office/drawing/2014/main" id="{797E702E-6956-F961-3A89-2EFEA3FE2C77}"/>
              </a:ext>
            </a:extLst>
          </p:cNvPr>
          <p:cNvGrpSpPr/>
          <p:nvPr/>
        </p:nvGrpSpPr>
        <p:grpSpPr>
          <a:xfrm>
            <a:off x="9605955" y="4167220"/>
            <a:ext cx="1163100" cy="853427"/>
            <a:chOff x="9605955" y="4234451"/>
            <a:chExt cx="1163100" cy="853427"/>
          </a:xfrm>
        </p:grpSpPr>
        <p:sp>
          <p:nvSpPr>
            <p:cNvPr id="708" name="Google Shape;708;p23"/>
            <p:cNvSpPr txBox="1"/>
            <p:nvPr/>
          </p:nvSpPr>
          <p:spPr>
            <a:xfrm>
              <a:off x="9605955" y="4587178"/>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Short Message </a:t>
              </a:r>
              <a:br>
                <a:rPr lang="en-US" sz="1040" b="1" dirty="0">
                  <a:solidFill>
                    <a:srgbClr val="000000"/>
                  </a:solidFill>
                  <a:latin typeface="Montserrat"/>
                  <a:ea typeface="Montserrat"/>
                  <a:cs typeface="Montserrat"/>
                  <a:sym typeface="Montserrat"/>
                </a:rPr>
              </a:br>
              <a:r>
                <a:rPr lang="en-US" sz="1040" b="1" dirty="0">
                  <a:solidFill>
                    <a:srgbClr val="000000"/>
                  </a:solidFill>
                  <a:latin typeface="Montserrat"/>
                  <a:ea typeface="Montserrat"/>
                  <a:cs typeface="Montserrat"/>
                  <a:sym typeface="Montserrat"/>
                </a:rPr>
                <a:t>Service</a:t>
              </a:r>
              <a:endParaRPr sz="1323" b="1" dirty="0">
                <a:solidFill>
                  <a:srgbClr val="000000"/>
                </a:solidFill>
                <a:latin typeface="Montserrat"/>
                <a:ea typeface="Montserrat"/>
                <a:cs typeface="Montserrat"/>
                <a:sym typeface="Montserrat"/>
              </a:endParaRPr>
            </a:p>
          </p:txBody>
        </p:sp>
        <p:pic>
          <p:nvPicPr>
            <p:cNvPr id="740" name="Google Shape;740;p23"/>
            <p:cNvPicPr preferRelativeResize="0"/>
            <p:nvPr/>
          </p:nvPicPr>
          <p:blipFill>
            <a:blip r:embed="rId17">
              <a:alphaModFix/>
            </a:blip>
            <a:stretch>
              <a:fillRect/>
            </a:stretch>
          </p:blipFill>
          <p:spPr>
            <a:xfrm>
              <a:off x="10000495" y="4234451"/>
              <a:ext cx="374021" cy="349085"/>
            </a:xfrm>
            <a:prstGeom prst="rect">
              <a:avLst/>
            </a:prstGeom>
            <a:noFill/>
            <a:ln>
              <a:noFill/>
            </a:ln>
          </p:spPr>
        </p:pic>
      </p:grpSp>
      <p:grpSp>
        <p:nvGrpSpPr>
          <p:cNvPr id="29" name="Gruppieren 28">
            <a:extLst>
              <a:ext uri="{FF2B5EF4-FFF2-40B4-BE49-F238E27FC236}">
                <a16:creationId xmlns:a16="http://schemas.microsoft.com/office/drawing/2014/main" id="{D483D0D3-DF9F-D86D-CDBE-967AABC530C9}"/>
              </a:ext>
            </a:extLst>
          </p:cNvPr>
          <p:cNvGrpSpPr/>
          <p:nvPr/>
        </p:nvGrpSpPr>
        <p:grpSpPr>
          <a:xfrm>
            <a:off x="499216" y="5092074"/>
            <a:ext cx="1100700" cy="928596"/>
            <a:chOff x="499216" y="5123806"/>
            <a:chExt cx="1100700" cy="928596"/>
          </a:xfrm>
        </p:grpSpPr>
        <p:sp>
          <p:nvSpPr>
            <p:cNvPr id="715" name="Google Shape;715;p23"/>
            <p:cNvSpPr txBox="1"/>
            <p:nvPr/>
          </p:nvSpPr>
          <p:spPr>
            <a:xfrm>
              <a:off x="499216" y="5547802"/>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Site to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Cloud</a:t>
              </a:r>
              <a:r>
                <a:rPr lang="en-US" sz="1040" b="1">
                  <a:latin typeface="Montserrat"/>
                  <a:ea typeface="Montserrat"/>
                  <a:cs typeface="Montserrat"/>
                  <a:sym typeface="Montserrat"/>
                </a:rPr>
                <a:t> </a:t>
              </a:r>
              <a:r>
                <a:rPr lang="en-US" sz="1040" b="1">
                  <a:solidFill>
                    <a:srgbClr val="000000"/>
                  </a:solidFill>
                  <a:latin typeface="Montserrat"/>
                  <a:ea typeface="Montserrat"/>
                  <a:cs typeface="Montserrat"/>
                  <a:sym typeface="Montserrat"/>
                </a:rPr>
                <a:t>VPN</a:t>
              </a:r>
              <a:endParaRPr sz="1323" b="1">
                <a:solidFill>
                  <a:srgbClr val="000000"/>
                </a:solidFill>
                <a:latin typeface="Montserrat"/>
                <a:ea typeface="Montserrat"/>
                <a:cs typeface="Montserrat"/>
                <a:sym typeface="Montserrat"/>
              </a:endParaRPr>
            </a:p>
          </p:txBody>
        </p:sp>
        <p:pic>
          <p:nvPicPr>
            <p:cNvPr id="741" name="Google Shape;741;p23"/>
            <p:cNvPicPr preferRelativeResize="0"/>
            <p:nvPr/>
          </p:nvPicPr>
          <p:blipFill>
            <a:blip r:embed="rId18">
              <a:alphaModFix/>
            </a:blip>
            <a:stretch>
              <a:fillRect/>
            </a:stretch>
          </p:blipFill>
          <p:spPr>
            <a:xfrm>
              <a:off x="882010" y="5123806"/>
              <a:ext cx="335113" cy="335112"/>
            </a:xfrm>
            <a:prstGeom prst="rect">
              <a:avLst/>
            </a:prstGeom>
            <a:noFill/>
            <a:ln>
              <a:noFill/>
            </a:ln>
          </p:spPr>
        </p:pic>
      </p:grpSp>
      <p:grpSp>
        <p:nvGrpSpPr>
          <p:cNvPr id="30" name="Gruppieren 29">
            <a:extLst>
              <a:ext uri="{FF2B5EF4-FFF2-40B4-BE49-F238E27FC236}">
                <a16:creationId xmlns:a16="http://schemas.microsoft.com/office/drawing/2014/main" id="{7526BD39-1463-1F3B-35F0-01F440AC2071}"/>
              </a:ext>
            </a:extLst>
          </p:cNvPr>
          <p:cNvGrpSpPr/>
          <p:nvPr/>
        </p:nvGrpSpPr>
        <p:grpSpPr>
          <a:xfrm>
            <a:off x="2415304" y="5095871"/>
            <a:ext cx="1163100" cy="921003"/>
            <a:chOff x="2751388" y="5105329"/>
            <a:chExt cx="1163100" cy="921003"/>
          </a:xfrm>
        </p:grpSpPr>
        <p:sp>
          <p:nvSpPr>
            <p:cNvPr id="717" name="Google Shape;717;p23"/>
            <p:cNvSpPr txBox="1"/>
            <p:nvPr/>
          </p:nvSpPr>
          <p:spPr>
            <a:xfrm>
              <a:off x="2751388" y="5521732"/>
              <a:ext cx="11631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Subscription Status</a:t>
              </a:r>
              <a:endParaRPr b="1">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 </a:t>
              </a:r>
              <a:endParaRPr sz="1323" b="1">
                <a:solidFill>
                  <a:srgbClr val="000000"/>
                </a:solidFill>
                <a:latin typeface="Montserrat"/>
                <a:ea typeface="Montserrat"/>
                <a:cs typeface="Montserrat"/>
                <a:sym typeface="Montserrat"/>
              </a:endParaRPr>
            </a:p>
          </p:txBody>
        </p:sp>
        <p:pic>
          <p:nvPicPr>
            <p:cNvPr id="742" name="Google Shape;742;p23"/>
            <p:cNvPicPr preferRelativeResize="0"/>
            <p:nvPr/>
          </p:nvPicPr>
          <p:blipFill>
            <a:blip r:embed="rId19">
              <a:alphaModFix/>
            </a:blip>
            <a:stretch>
              <a:fillRect/>
            </a:stretch>
          </p:blipFill>
          <p:spPr>
            <a:xfrm>
              <a:off x="3178777" y="5105329"/>
              <a:ext cx="308330" cy="319912"/>
            </a:xfrm>
            <a:prstGeom prst="rect">
              <a:avLst/>
            </a:prstGeom>
            <a:noFill/>
            <a:ln>
              <a:noFill/>
            </a:ln>
          </p:spPr>
        </p:pic>
      </p:grpSp>
      <p:grpSp>
        <p:nvGrpSpPr>
          <p:cNvPr id="31" name="Gruppieren 30">
            <a:extLst>
              <a:ext uri="{FF2B5EF4-FFF2-40B4-BE49-F238E27FC236}">
                <a16:creationId xmlns:a16="http://schemas.microsoft.com/office/drawing/2014/main" id="{02D2D9B8-F759-70AA-A600-330FD18BC4EB}"/>
              </a:ext>
            </a:extLst>
          </p:cNvPr>
          <p:cNvGrpSpPr/>
          <p:nvPr/>
        </p:nvGrpSpPr>
        <p:grpSpPr>
          <a:xfrm>
            <a:off x="4393792" y="5090611"/>
            <a:ext cx="943800" cy="931523"/>
            <a:chOff x="4563674" y="5094797"/>
            <a:chExt cx="943800" cy="931523"/>
          </a:xfrm>
        </p:grpSpPr>
        <p:sp>
          <p:nvSpPr>
            <p:cNvPr id="716" name="Google Shape;716;p23"/>
            <p:cNvSpPr txBox="1"/>
            <p:nvPr/>
          </p:nvSpPr>
          <p:spPr>
            <a:xfrm>
              <a:off x="4563674" y="5521720"/>
              <a:ext cx="9438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Tenure</a:t>
              </a:r>
              <a:endParaRPr b="1">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(KYC</a:t>
              </a:r>
              <a:r>
                <a:rPr lang="en-US" sz="1040" b="1" baseline="30000">
                  <a:solidFill>
                    <a:srgbClr val="000000"/>
                  </a:solidFill>
                  <a:latin typeface="Montserrat"/>
                  <a:ea typeface="Montserrat"/>
                  <a:cs typeface="Montserrat"/>
                  <a:sym typeface="Montserrat"/>
                </a:rPr>
                <a:t>1</a:t>
              </a:r>
              <a:r>
                <a:rPr lang="en-US" sz="1040" b="1">
                  <a:solidFill>
                    <a:srgbClr val="000000"/>
                  </a:solidFill>
                  <a:latin typeface="Montserrat"/>
                  <a:ea typeface="Montserrat"/>
                  <a:cs typeface="Montserrat"/>
                  <a:sym typeface="Montserrat"/>
                </a:rPr>
                <a:t>)</a:t>
              </a:r>
              <a:endParaRPr sz="1040" b="1">
                <a:solidFill>
                  <a:srgbClr val="000000"/>
                </a:solidFill>
                <a:latin typeface="Montserrat"/>
                <a:ea typeface="Montserrat"/>
                <a:cs typeface="Montserrat"/>
                <a:sym typeface="Montserrat"/>
              </a:endParaRPr>
            </a:p>
          </p:txBody>
        </p:sp>
        <p:pic>
          <p:nvPicPr>
            <p:cNvPr id="743" name="Google Shape;743;p23"/>
            <p:cNvPicPr preferRelativeResize="0"/>
            <p:nvPr/>
          </p:nvPicPr>
          <p:blipFill>
            <a:blip r:embed="rId20">
              <a:alphaModFix/>
            </a:blip>
            <a:stretch>
              <a:fillRect/>
            </a:stretch>
          </p:blipFill>
          <p:spPr>
            <a:xfrm>
              <a:off x="4886855" y="5094797"/>
              <a:ext cx="297442" cy="340969"/>
            </a:xfrm>
            <a:prstGeom prst="rect">
              <a:avLst/>
            </a:prstGeom>
            <a:noFill/>
            <a:ln>
              <a:noFill/>
            </a:ln>
          </p:spPr>
        </p:pic>
      </p:grpSp>
      <p:grpSp>
        <p:nvGrpSpPr>
          <p:cNvPr id="32" name="Gruppieren 31">
            <a:extLst>
              <a:ext uri="{FF2B5EF4-FFF2-40B4-BE49-F238E27FC236}">
                <a16:creationId xmlns:a16="http://schemas.microsoft.com/office/drawing/2014/main" id="{66075C29-F167-B643-B168-DC9B298BE2E9}"/>
              </a:ext>
            </a:extLst>
          </p:cNvPr>
          <p:cNvGrpSpPr/>
          <p:nvPr/>
        </p:nvGrpSpPr>
        <p:grpSpPr>
          <a:xfrm>
            <a:off x="6152980" y="5073386"/>
            <a:ext cx="1100700" cy="965972"/>
            <a:chOff x="6004214" y="5060343"/>
            <a:chExt cx="1100700" cy="965972"/>
          </a:xfrm>
        </p:grpSpPr>
        <p:sp>
          <p:nvSpPr>
            <p:cNvPr id="713" name="Google Shape;713;p23"/>
            <p:cNvSpPr txBox="1"/>
            <p:nvPr/>
          </p:nvSpPr>
          <p:spPr>
            <a:xfrm>
              <a:off x="6004214" y="5521715"/>
              <a:ext cx="11007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Traffic Influence </a:t>
              </a:r>
              <a:endParaRPr sz="1040" b="1">
                <a:solidFill>
                  <a:srgbClr val="000000"/>
                </a:solidFill>
                <a:latin typeface="Montserrat"/>
                <a:ea typeface="Montserrat"/>
                <a:cs typeface="Montserrat"/>
                <a:sym typeface="Montserrat"/>
              </a:endParaRPr>
            </a:p>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(Edge Cloud)</a:t>
              </a:r>
              <a:endParaRPr sz="1323" b="1">
                <a:solidFill>
                  <a:srgbClr val="000000"/>
                </a:solidFill>
                <a:latin typeface="Montserrat"/>
                <a:ea typeface="Montserrat"/>
                <a:cs typeface="Montserrat"/>
                <a:sym typeface="Montserrat"/>
              </a:endParaRPr>
            </a:p>
          </p:txBody>
        </p:sp>
        <p:pic>
          <p:nvPicPr>
            <p:cNvPr id="744" name="Google Shape;744;p23"/>
            <p:cNvPicPr preferRelativeResize="0"/>
            <p:nvPr/>
          </p:nvPicPr>
          <p:blipFill>
            <a:blip r:embed="rId21">
              <a:alphaModFix/>
            </a:blip>
            <a:stretch>
              <a:fillRect/>
            </a:stretch>
          </p:blipFill>
          <p:spPr>
            <a:xfrm>
              <a:off x="6351438" y="5060343"/>
              <a:ext cx="406262" cy="409889"/>
            </a:xfrm>
            <a:prstGeom prst="rect">
              <a:avLst/>
            </a:prstGeom>
            <a:noFill/>
            <a:ln>
              <a:noFill/>
            </a:ln>
          </p:spPr>
        </p:pic>
      </p:grpSp>
      <p:grpSp>
        <p:nvGrpSpPr>
          <p:cNvPr id="33" name="Gruppieren 32">
            <a:extLst>
              <a:ext uri="{FF2B5EF4-FFF2-40B4-BE49-F238E27FC236}">
                <a16:creationId xmlns:a16="http://schemas.microsoft.com/office/drawing/2014/main" id="{C226ECBD-D109-701F-1B26-4F96A2C61301}"/>
              </a:ext>
            </a:extLst>
          </p:cNvPr>
          <p:cNvGrpSpPr/>
          <p:nvPr/>
        </p:nvGrpSpPr>
        <p:grpSpPr>
          <a:xfrm>
            <a:off x="8069068" y="5092753"/>
            <a:ext cx="870900" cy="927238"/>
            <a:chOff x="7601712" y="5085384"/>
            <a:chExt cx="870900" cy="927238"/>
          </a:xfrm>
        </p:grpSpPr>
        <p:sp>
          <p:nvSpPr>
            <p:cNvPr id="718" name="Google Shape;718;p23"/>
            <p:cNvSpPr txBox="1"/>
            <p:nvPr/>
          </p:nvSpPr>
          <p:spPr>
            <a:xfrm>
              <a:off x="7601712" y="5508022"/>
              <a:ext cx="8709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Verified </a:t>
              </a:r>
              <a:br>
                <a:rPr lang="en-US" sz="1040" b="1">
                  <a:solidFill>
                    <a:srgbClr val="000000"/>
                  </a:solidFill>
                  <a:latin typeface="Montserrat"/>
                  <a:ea typeface="Montserrat"/>
                  <a:cs typeface="Montserrat"/>
                  <a:sym typeface="Montserrat"/>
                </a:rPr>
              </a:br>
              <a:r>
                <a:rPr lang="en-US" sz="1040" b="1">
                  <a:solidFill>
                    <a:srgbClr val="000000"/>
                  </a:solidFill>
                  <a:latin typeface="Montserrat"/>
                  <a:ea typeface="Montserrat"/>
                  <a:cs typeface="Montserrat"/>
                  <a:sym typeface="Montserrat"/>
                </a:rPr>
                <a:t>Caller</a:t>
              </a:r>
              <a:endParaRPr sz="1323" b="1">
                <a:solidFill>
                  <a:srgbClr val="000000"/>
                </a:solidFill>
                <a:latin typeface="Montserrat"/>
                <a:ea typeface="Montserrat"/>
                <a:cs typeface="Montserrat"/>
                <a:sym typeface="Montserrat"/>
              </a:endParaRPr>
            </a:p>
          </p:txBody>
        </p:sp>
        <p:pic>
          <p:nvPicPr>
            <p:cNvPr id="745" name="Google Shape;745;p23"/>
            <p:cNvPicPr preferRelativeResize="0"/>
            <p:nvPr/>
          </p:nvPicPr>
          <p:blipFill>
            <a:blip r:embed="rId22">
              <a:alphaModFix/>
            </a:blip>
            <a:stretch>
              <a:fillRect/>
            </a:stretch>
          </p:blipFill>
          <p:spPr>
            <a:xfrm>
              <a:off x="7862127" y="5085384"/>
              <a:ext cx="350038" cy="350038"/>
            </a:xfrm>
            <a:prstGeom prst="rect">
              <a:avLst/>
            </a:prstGeom>
            <a:noFill/>
            <a:ln>
              <a:noFill/>
            </a:ln>
          </p:spPr>
        </p:pic>
      </p:grpSp>
      <p:grpSp>
        <p:nvGrpSpPr>
          <p:cNvPr id="34" name="Gruppieren 33">
            <a:extLst>
              <a:ext uri="{FF2B5EF4-FFF2-40B4-BE49-F238E27FC236}">
                <a16:creationId xmlns:a16="http://schemas.microsoft.com/office/drawing/2014/main" id="{D9F42109-47A4-1B27-A540-0E52276664A3}"/>
              </a:ext>
            </a:extLst>
          </p:cNvPr>
          <p:cNvGrpSpPr/>
          <p:nvPr/>
        </p:nvGrpSpPr>
        <p:grpSpPr>
          <a:xfrm>
            <a:off x="9755355" y="5090030"/>
            <a:ext cx="864300" cy="932684"/>
            <a:chOff x="9755355" y="5068655"/>
            <a:chExt cx="864300" cy="932684"/>
          </a:xfrm>
        </p:grpSpPr>
        <p:sp>
          <p:nvSpPr>
            <p:cNvPr id="714" name="Google Shape;714;p23"/>
            <p:cNvSpPr txBox="1"/>
            <p:nvPr/>
          </p:nvSpPr>
          <p:spPr>
            <a:xfrm>
              <a:off x="9755355" y="5496739"/>
              <a:ext cx="864300" cy="504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a:solidFill>
                    <a:srgbClr val="000000"/>
                  </a:solidFill>
                  <a:latin typeface="Montserrat"/>
                  <a:ea typeface="Montserrat"/>
                  <a:cs typeface="Montserrat"/>
                  <a:sym typeface="Montserrat"/>
                </a:rPr>
                <a:t>WebRTC – BYON</a:t>
              </a:r>
              <a:r>
                <a:rPr lang="en-US" sz="1040" b="1" baseline="30000">
                  <a:solidFill>
                    <a:srgbClr val="000000"/>
                  </a:solidFill>
                  <a:latin typeface="Montserrat"/>
                  <a:ea typeface="Montserrat"/>
                  <a:cs typeface="Montserrat"/>
                  <a:sym typeface="Montserrat"/>
                </a:rPr>
                <a:t>2</a:t>
              </a:r>
              <a:endParaRPr sz="1323" b="1">
                <a:solidFill>
                  <a:srgbClr val="000000"/>
                </a:solidFill>
                <a:latin typeface="Montserrat"/>
                <a:ea typeface="Montserrat"/>
                <a:cs typeface="Montserrat"/>
                <a:sym typeface="Montserrat"/>
              </a:endParaRPr>
            </a:p>
          </p:txBody>
        </p:sp>
        <p:pic>
          <p:nvPicPr>
            <p:cNvPr id="746" name="Google Shape;746;p23"/>
            <p:cNvPicPr preferRelativeResize="0"/>
            <p:nvPr/>
          </p:nvPicPr>
          <p:blipFill>
            <a:blip r:embed="rId23">
              <a:alphaModFix/>
            </a:blip>
            <a:stretch>
              <a:fillRect/>
            </a:stretch>
          </p:blipFill>
          <p:spPr>
            <a:xfrm>
              <a:off x="9990722" y="5068655"/>
              <a:ext cx="393566" cy="360920"/>
            </a:xfrm>
            <a:prstGeom prst="rect">
              <a:avLst/>
            </a:prstGeom>
            <a:noFill/>
            <a:ln>
              <a:noFill/>
            </a:ln>
          </p:spPr>
        </p:pic>
      </p:grpSp>
      <p:grpSp>
        <p:nvGrpSpPr>
          <p:cNvPr id="26" name="Gruppieren 25">
            <a:extLst>
              <a:ext uri="{FF2B5EF4-FFF2-40B4-BE49-F238E27FC236}">
                <a16:creationId xmlns:a16="http://schemas.microsoft.com/office/drawing/2014/main" id="{5AA14A64-6297-3D66-7988-4E8C878F3354}"/>
              </a:ext>
            </a:extLst>
          </p:cNvPr>
          <p:cNvGrpSpPr/>
          <p:nvPr/>
        </p:nvGrpSpPr>
        <p:grpSpPr>
          <a:xfrm>
            <a:off x="5302486" y="4149706"/>
            <a:ext cx="1163100" cy="888455"/>
            <a:chOff x="6220982" y="4195666"/>
            <a:chExt cx="1163100" cy="888455"/>
          </a:xfrm>
        </p:grpSpPr>
        <p:pic>
          <p:nvPicPr>
            <p:cNvPr id="2" name="Google Shape;646;g3128783cbcc_0_230">
              <a:extLst>
                <a:ext uri="{FF2B5EF4-FFF2-40B4-BE49-F238E27FC236}">
                  <a16:creationId xmlns:a16="http://schemas.microsoft.com/office/drawing/2014/main" id="{D9D6F686-FAEE-3A6D-7943-D6EA3C1B7F5A}"/>
                </a:ext>
              </a:extLst>
            </p:cNvPr>
            <p:cNvPicPr preferRelativeResize="0"/>
            <p:nvPr/>
          </p:nvPicPr>
          <p:blipFill rotWithShape="1">
            <a:blip r:embed="rId24">
              <a:alphaModFix/>
            </a:blip>
            <a:srcRect/>
            <a:stretch/>
          </p:blipFill>
          <p:spPr>
            <a:xfrm>
              <a:off x="6650525" y="4195666"/>
              <a:ext cx="237739" cy="323080"/>
            </a:xfrm>
            <a:prstGeom prst="rect">
              <a:avLst/>
            </a:prstGeom>
            <a:noFill/>
            <a:ln>
              <a:noFill/>
            </a:ln>
          </p:spPr>
        </p:pic>
        <p:sp>
          <p:nvSpPr>
            <p:cNvPr id="3" name="Google Shape;708;p23">
              <a:extLst>
                <a:ext uri="{FF2B5EF4-FFF2-40B4-BE49-F238E27FC236}">
                  <a16:creationId xmlns:a16="http://schemas.microsoft.com/office/drawing/2014/main" id="{3568F9D0-26DE-D423-9DF2-CEED8EEB910D}"/>
                </a:ext>
              </a:extLst>
            </p:cNvPr>
            <p:cNvSpPr txBox="1"/>
            <p:nvPr/>
          </p:nvSpPr>
          <p:spPr>
            <a:xfrm>
              <a:off x="6220982" y="4583421"/>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Qualit</a:t>
              </a:r>
              <a:r>
                <a:rPr lang="en-US" sz="1040" b="1" dirty="0">
                  <a:latin typeface="Montserrat"/>
                  <a:ea typeface="Montserrat"/>
                  <a:cs typeface="Montserrat"/>
                  <a:sym typeface="Montserrat"/>
                </a:rPr>
                <a:t>y by Design</a:t>
              </a:r>
              <a:endParaRPr sz="1323" b="1" dirty="0">
                <a:solidFill>
                  <a:srgbClr val="000000"/>
                </a:solidFill>
                <a:latin typeface="Montserrat"/>
                <a:ea typeface="Montserrat"/>
                <a:cs typeface="Montserrat"/>
                <a:sym typeface="Montserrat"/>
              </a:endParaRPr>
            </a:p>
          </p:txBody>
        </p:sp>
      </p:grpSp>
      <p:grpSp>
        <p:nvGrpSpPr>
          <p:cNvPr id="14" name="Gruppieren 13">
            <a:extLst>
              <a:ext uri="{FF2B5EF4-FFF2-40B4-BE49-F238E27FC236}">
                <a16:creationId xmlns:a16="http://schemas.microsoft.com/office/drawing/2014/main" id="{45320E0B-DB59-6C4E-8DCF-D25E097FD623}"/>
              </a:ext>
            </a:extLst>
          </p:cNvPr>
          <p:cNvGrpSpPr/>
          <p:nvPr/>
        </p:nvGrpSpPr>
        <p:grpSpPr>
          <a:xfrm>
            <a:off x="6961451" y="2416184"/>
            <a:ext cx="1108500" cy="691912"/>
            <a:chOff x="7905877" y="2366870"/>
            <a:chExt cx="1108500" cy="691912"/>
          </a:xfrm>
        </p:grpSpPr>
        <p:sp>
          <p:nvSpPr>
            <p:cNvPr id="4" name="Google Shape;619;g3128783cbcc_0_230">
              <a:extLst>
                <a:ext uri="{FF2B5EF4-FFF2-40B4-BE49-F238E27FC236}">
                  <a16:creationId xmlns:a16="http://schemas.microsoft.com/office/drawing/2014/main" id="{72C93814-612F-DA76-9716-673998B66715}"/>
                </a:ext>
              </a:extLst>
            </p:cNvPr>
            <p:cNvSpPr txBox="1"/>
            <p:nvPr/>
          </p:nvSpPr>
          <p:spPr>
            <a:xfrm>
              <a:off x="7905877" y="2709882"/>
              <a:ext cx="1108500" cy="34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Montserrat Light"/>
                <a:buNone/>
              </a:pPr>
              <a:r>
                <a:rPr lang="en-US" sz="1100" b="1" i="0" u="none" strike="noStrike" cap="none" dirty="0">
                  <a:solidFill>
                    <a:srgbClr val="000000"/>
                  </a:solidFill>
                  <a:latin typeface="Montserrat"/>
                  <a:ea typeface="Montserrat"/>
                  <a:cs typeface="Montserrat"/>
                  <a:sym typeface="Montserrat"/>
                </a:rPr>
                <a:t>Customer</a:t>
              </a:r>
              <a:br>
                <a:rPr lang="en-US" sz="1100" b="1" i="0" u="none" strike="noStrike" cap="none" dirty="0">
                  <a:solidFill>
                    <a:srgbClr val="000000"/>
                  </a:solidFill>
                  <a:latin typeface="Montserrat"/>
                  <a:ea typeface="Montserrat"/>
                  <a:cs typeface="Montserrat"/>
                  <a:sym typeface="Montserrat"/>
                </a:rPr>
              </a:br>
              <a:r>
                <a:rPr lang="en-US" sz="1100" b="1" i="0" u="none" strike="noStrike" cap="none" dirty="0">
                  <a:solidFill>
                    <a:srgbClr val="000000"/>
                  </a:solidFill>
                  <a:latin typeface="Montserrat"/>
                  <a:ea typeface="Montserrat"/>
                  <a:cs typeface="Montserrat"/>
                  <a:sym typeface="Montserrat"/>
                </a:rPr>
                <a:t>Insights</a:t>
              </a:r>
              <a:endParaRPr dirty="0"/>
            </a:p>
          </p:txBody>
        </p:sp>
        <p:pic>
          <p:nvPicPr>
            <p:cNvPr id="5" name="Google Shape;666;g3128783cbcc_0_230">
              <a:extLst>
                <a:ext uri="{FF2B5EF4-FFF2-40B4-BE49-F238E27FC236}">
                  <a16:creationId xmlns:a16="http://schemas.microsoft.com/office/drawing/2014/main" id="{323BA67C-FB34-B03B-365E-09D42887296D}"/>
                </a:ext>
              </a:extLst>
            </p:cNvPr>
            <p:cNvPicPr preferRelativeResize="0"/>
            <p:nvPr/>
          </p:nvPicPr>
          <p:blipFill>
            <a:blip r:embed="rId25">
              <a:alphaModFix/>
            </a:blip>
            <a:stretch>
              <a:fillRect/>
            </a:stretch>
          </p:blipFill>
          <p:spPr>
            <a:xfrm>
              <a:off x="8205483" y="2366870"/>
              <a:ext cx="440192" cy="343008"/>
            </a:xfrm>
            <a:prstGeom prst="rect">
              <a:avLst/>
            </a:prstGeom>
            <a:noFill/>
            <a:ln>
              <a:noFill/>
            </a:ln>
          </p:spPr>
        </p:pic>
      </p:grpSp>
      <p:grpSp>
        <p:nvGrpSpPr>
          <p:cNvPr id="15" name="Gruppieren 14">
            <a:extLst>
              <a:ext uri="{FF2B5EF4-FFF2-40B4-BE49-F238E27FC236}">
                <a16:creationId xmlns:a16="http://schemas.microsoft.com/office/drawing/2014/main" id="{6E398138-CBB6-684C-26EC-4D6D482FA998}"/>
              </a:ext>
            </a:extLst>
          </p:cNvPr>
          <p:cNvGrpSpPr/>
          <p:nvPr/>
        </p:nvGrpSpPr>
        <p:grpSpPr>
          <a:xfrm>
            <a:off x="8149528" y="2317913"/>
            <a:ext cx="1163100" cy="888455"/>
            <a:chOff x="8763101" y="2271701"/>
            <a:chExt cx="1163100" cy="888455"/>
          </a:xfrm>
        </p:grpSpPr>
        <p:pic>
          <p:nvPicPr>
            <p:cNvPr id="6" name="Google Shape;646;g3128783cbcc_0_230">
              <a:extLst>
                <a:ext uri="{FF2B5EF4-FFF2-40B4-BE49-F238E27FC236}">
                  <a16:creationId xmlns:a16="http://schemas.microsoft.com/office/drawing/2014/main" id="{F75C513C-1A15-B218-111D-A167C27A0D6B}"/>
                </a:ext>
              </a:extLst>
            </p:cNvPr>
            <p:cNvPicPr preferRelativeResize="0"/>
            <p:nvPr/>
          </p:nvPicPr>
          <p:blipFill rotWithShape="1">
            <a:blip r:embed="rId24">
              <a:alphaModFix/>
            </a:blip>
            <a:srcRect/>
            <a:stretch/>
          </p:blipFill>
          <p:spPr>
            <a:xfrm>
              <a:off x="9192644" y="2271701"/>
              <a:ext cx="237739" cy="323080"/>
            </a:xfrm>
            <a:prstGeom prst="rect">
              <a:avLst/>
            </a:prstGeom>
            <a:noFill/>
            <a:ln>
              <a:noFill/>
            </a:ln>
          </p:spPr>
        </p:pic>
        <p:sp>
          <p:nvSpPr>
            <p:cNvPr id="7" name="Google Shape;708;p23">
              <a:extLst>
                <a:ext uri="{FF2B5EF4-FFF2-40B4-BE49-F238E27FC236}">
                  <a16:creationId xmlns:a16="http://schemas.microsoft.com/office/drawing/2014/main" id="{01BF303D-81F2-C886-336B-D7F7F588A466}"/>
                </a:ext>
              </a:extLst>
            </p:cNvPr>
            <p:cNvSpPr txBox="1"/>
            <p:nvPr/>
          </p:nvSpPr>
          <p:spPr>
            <a:xfrm>
              <a:off x="8763101" y="2659456"/>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Dedicated Networks</a:t>
              </a:r>
              <a:endParaRPr sz="1323" b="1" dirty="0">
                <a:solidFill>
                  <a:srgbClr val="000000"/>
                </a:solidFill>
                <a:latin typeface="Montserrat"/>
                <a:ea typeface="Montserrat"/>
                <a:cs typeface="Montserrat"/>
                <a:sym typeface="Montserrat"/>
              </a:endParaRPr>
            </a:p>
          </p:txBody>
        </p:sp>
      </p:grpSp>
      <p:grpSp>
        <p:nvGrpSpPr>
          <p:cNvPr id="21" name="Gruppieren 20">
            <a:extLst>
              <a:ext uri="{FF2B5EF4-FFF2-40B4-BE49-F238E27FC236}">
                <a16:creationId xmlns:a16="http://schemas.microsoft.com/office/drawing/2014/main" id="{8E1B9841-F02F-4210-98EB-9614FE904EEB}"/>
              </a:ext>
            </a:extLst>
          </p:cNvPr>
          <p:cNvGrpSpPr/>
          <p:nvPr/>
        </p:nvGrpSpPr>
        <p:grpSpPr>
          <a:xfrm>
            <a:off x="8035191" y="3227814"/>
            <a:ext cx="1100700" cy="931965"/>
            <a:chOff x="8359403" y="3256895"/>
            <a:chExt cx="1100700" cy="931965"/>
          </a:xfrm>
        </p:grpSpPr>
        <p:sp>
          <p:nvSpPr>
            <p:cNvPr id="8" name="Google Shape;720;p23">
              <a:extLst>
                <a:ext uri="{FF2B5EF4-FFF2-40B4-BE49-F238E27FC236}">
                  <a16:creationId xmlns:a16="http://schemas.microsoft.com/office/drawing/2014/main" id="{686EE3BF-AEDA-294E-2C57-BD0355DD21EA}"/>
                </a:ext>
              </a:extLst>
            </p:cNvPr>
            <p:cNvSpPr txBox="1"/>
            <p:nvPr/>
          </p:nvSpPr>
          <p:spPr>
            <a:xfrm>
              <a:off x="8359403" y="3705260"/>
              <a:ext cx="11007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Model as a Service</a:t>
              </a:r>
              <a:endParaRPr sz="1323" b="1" dirty="0">
                <a:solidFill>
                  <a:srgbClr val="000000"/>
                </a:solidFill>
                <a:latin typeface="Montserrat"/>
                <a:ea typeface="Montserrat"/>
                <a:cs typeface="Montserrat"/>
                <a:sym typeface="Montserrat"/>
              </a:endParaRPr>
            </a:p>
          </p:txBody>
        </p:sp>
        <p:pic>
          <p:nvPicPr>
            <p:cNvPr id="9" name="Google Shape;728;p23">
              <a:extLst>
                <a:ext uri="{FF2B5EF4-FFF2-40B4-BE49-F238E27FC236}">
                  <a16:creationId xmlns:a16="http://schemas.microsoft.com/office/drawing/2014/main" id="{89AB1F2F-041E-8345-9D8D-1348C30E4A61}"/>
                </a:ext>
              </a:extLst>
            </p:cNvPr>
            <p:cNvPicPr preferRelativeResize="0"/>
            <p:nvPr/>
          </p:nvPicPr>
          <p:blipFill>
            <a:blip r:embed="rId5">
              <a:alphaModFix/>
            </a:blip>
            <a:stretch>
              <a:fillRect/>
            </a:stretch>
          </p:blipFill>
          <p:spPr>
            <a:xfrm>
              <a:off x="8704817" y="3256895"/>
              <a:ext cx="409880" cy="409875"/>
            </a:xfrm>
            <a:prstGeom prst="rect">
              <a:avLst/>
            </a:prstGeom>
            <a:noFill/>
            <a:ln>
              <a:noFill/>
            </a:ln>
          </p:spPr>
        </p:pic>
      </p:grpSp>
      <p:grpSp>
        <p:nvGrpSpPr>
          <p:cNvPr id="35" name="Gruppieren 34">
            <a:extLst>
              <a:ext uri="{FF2B5EF4-FFF2-40B4-BE49-F238E27FC236}">
                <a16:creationId xmlns:a16="http://schemas.microsoft.com/office/drawing/2014/main" id="{8E3B9A74-97B6-E94D-C43B-B6200A28B161}"/>
              </a:ext>
            </a:extLst>
          </p:cNvPr>
          <p:cNvGrpSpPr/>
          <p:nvPr/>
        </p:nvGrpSpPr>
        <p:grpSpPr>
          <a:xfrm>
            <a:off x="8370666" y="4170989"/>
            <a:ext cx="864300" cy="845889"/>
            <a:chOff x="617416" y="3320128"/>
            <a:chExt cx="864300" cy="845889"/>
          </a:xfrm>
        </p:grpSpPr>
        <p:sp>
          <p:nvSpPr>
            <p:cNvPr id="36" name="Google Shape;703;p23">
              <a:extLst>
                <a:ext uri="{FF2B5EF4-FFF2-40B4-BE49-F238E27FC236}">
                  <a16:creationId xmlns:a16="http://schemas.microsoft.com/office/drawing/2014/main" id="{59AB8F16-2388-4D65-98FC-51DF4EEF412F}"/>
                </a:ext>
              </a:extLst>
            </p:cNvPr>
            <p:cNvSpPr txBox="1"/>
            <p:nvPr/>
          </p:nvSpPr>
          <p:spPr>
            <a:xfrm>
              <a:off x="617416" y="3677617"/>
              <a:ext cx="864300" cy="488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Session Insights (</a:t>
              </a:r>
              <a:r>
                <a:rPr lang="en-US" sz="1040" b="1" dirty="0" err="1">
                  <a:solidFill>
                    <a:srgbClr val="000000"/>
                  </a:solidFill>
                  <a:latin typeface="Montserrat"/>
                  <a:ea typeface="Montserrat"/>
                  <a:cs typeface="Montserrat"/>
                  <a:sym typeface="Montserrat"/>
                </a:rPr>
                <a:t>Connectivi</a:t>
              </a:r>
              <a:r>
                <a:rPr lang="en-US" sz="1040" b="1" dirty="0">
                  <a:solidFill>
                    <a:srgbClr val="000000"/>
                  </a:solidFill>
                  <a:latin typeface="Montserrat"/>
                  <a:ea typeface="Montserrat"/>
                  <a:cs typeface="Montserrat"/>
                  <a:sym typeface="Montserrat"/>
                </a:rPr>
                <a:t>-ty Insights)</a:t>
              </a:r>
              <a:endParaRPr sz="1323" b="1" dirty="0">
                <a:solidFill>
                  <a:srgbClr val="000000"/>
                </a:solidFill>
                <a:latin typeface="Montserrat"/>
                <a:ea typeface="Montserrat"/>
                <a:cs typeface="Montserrat"/>
                <a:sym typeface="Montserrat"/>
              </a:endParaRPr>
            </a:p>
          </p:txBody>
        </p:sp>
        <p:pic>
          <p:nvPicPr>
            <p:cNvPr id="37" name="Google Shape;731;p23">
              <a:extLst>
                <a:ext uri="{FF2B5EF4-FFF2-40B4-BE49-F238E27FC236}">
                  <a16:creationId xmlns:a16="http://schemas.microsoft.com/office/drawing/2014/main" id="{6B6050FF-C3E8-6EDF-0F57-23831CE60522}"/>
                </a:ext>
              </a:extLst>
            </p:cNvPr>
            <p:cNvPicPr preferRelativeResize="0"/>
            <p:nvPr/>
          </p:nvPicPr>
          <p:blipFill>
            <a:blip r:embed="rId8">
              <a:alphaModFix/>
            </a:blip>
            <a:stretch>
              <a:fillRect/>
            </a:stretch>
          </p:blipFill>
          <p:spPr>
            <a:xfrm>
              <a:off x="893527" y="3320128"/>
              <a:ext cx="312078" cy="319925"/>
            </a:xfrm>
            <a:prstGeom prst="rect">
              <a:avLst/>
            </a:prstGeom>
            <a:noFill/>
            <a:ln>
              <a:noFill/>
            </a:ln>
          </p:spPr>
        </p:pic>
      </p:grpSp>
      <p:grpSp>
        <p:nvGrpSpPr>
          <p:cNvPr id="38" name="Gruppieren 37">
            <a:extLst>
              <a:ext uri="{FF2B5EF4-FFF2-40B4-BE49-F238E27FC236}">
                <a16:creationId xmlns:a16="http://schemas.microsoft.com/office/drawing/2014/main" id="{5FD83643-16F8-1F0F-9E6D-125732240B1D}"/>
              </a:ext>
            </a:extLst>
          </p:cNvPr>
          <p:cNvGrpSpPr/>
          <p:nvPr/>
        </p:nvGrpSpPr>
        <p:grpSpPr>
          <a:xfrm>
            <a:off x="6654176" y="3249569"/>
            <a:ext cx="1163100" cy="888455"/>
            <a:chOff x="8763101" y="2271701"/>
            <a:chExt cx="1163100" cy="888455"/>
          </a:xfrm>
        </p:grpSpPr>
        <p:pic>
          <p:nvPicPr>
            <p:cNvPr id="39" name="Google Shape;646;g3128783cbcc_0_230">
              <a:extLst>
                <a:ext uri="{FF2B5EF4-FFF2-40B4-BE49-F238E27FC236}">
                  <a16:creationId xmlns:a16="http://schemas.microsoft.com/office/drawing/2014/main" id="{2AF33FDD-55A3-607A-3F1B-83CD8345848E}"/>
                </a:ext>
              </a:extLst>
            </p:cNvPr>
            <p:cNvPicPr preferRelativeResize="0"/>
            <p:nvPr/>
          </p:nvPicPr>
          <p:blipFill rotWithShape="1">
            <a:blip r:embed="rId24">
              <a:alphaModFix/>
            </a:blip>
            <a:srcRect/>
            <a:stretch/>
          </p:blipFill>
          <p:spPr>
            <a:xfrm>
              <a:off x="9192644" y="2271701"/>
              <a:ext cx="237739" cy="323080"/>
            </a:xfrm>
            <a:prstGeom prst="rect">
              <a:avLst/>
            </a:prstGeom>
            <a:noFill/>
            <a:ln>
              <a:noFill/>
            </a:ln>
          </p:spPr>
        </p:pic>
        <p:sp>
          <p:nvSpPr>
            <p:cNvPr id="40" name="Google Shape;708;p23">
              <a:extLst>
                <a:ext uri="{FF2B5EF4-FFF2-40B4-BE49-F238E27FC236}">
                  <a16:creationId xmlns:a16="http://schemas.microsoft.com/office/drawing/2014/main" id="{BB615A8F-64EC-52D0-653F-9373D7954715}"/>
                </a:ext>
              </a:extLst>
            </p:cNvPr>
            <p:cNvSpPr txBox="1"/>
            <p:nvPr/>
          </p:nvSpPr>
          <p:spPr>
            <a:xfrm>
              <a:off x="8763101" y="2659456"/>
              <a:ext cx="1163100" cy="500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High Throughput </a:t>
              </a:r>
              <a:r>
                <a:rPr lang="en-US" sz="1040" b="1" dirty="0" err="1">
                  <a:solidFill>
                    <a:srgbClr val="000000"/>
                  </a:solidFill>
                  <a:latin typeface="Montserrat"/>
                  <a:ea typeface="Montserrat"/>
                  <a:cs typeface="Montserrat"/>
                  <a:sym typeface="Montserrat"/>
                </a:rPr>
                <a:t>Eleastic</a:t>
              </a:r>
              <a:r>
                <a:rPr lang="en-US" sz="1040" b="1" dirty="0">
                  <a:solidFill>
                    <a:srgbClr val="000000"/>
                  </a:solidFill>
                  <a:latin typeface="Montserrat"/>
                  <a:ea typeface="Montserrat"/>
                  <a:cs typeface="Montserrat"/>
                  <a:sym typeface="Montserrat"/>
                </a:rPr>
                <a:t> </a:t>
              </a:r>
              <a:r>
                <a:rPr lang="en-US" sz="1040" b="1" dirty="0" err="1">
                  <a:solidFill>
                    <a:srgbClr val="000000"/>
                  </a:solidFill>
                  <a:latin typeface="Montserrat"/>
                  <a:ea typeface="Montserrat"/>
                  <a:cs typeface="Montserrat"/>
                  <a:sym typeface="Montserrat"/>
                </a:rPr>
                <a:t>Netw</a:t>
              </a:r>
              <a:r>
                <a:rPr lang="en-US" sz="1040" b="1" dirty="0">
                  <a:solidFill>
                    <a:srgbClr val="000000"/>
                  </a:solidFill>
                  <a:latin typeface="Montserrat"/>
                  <a:ea typeface="Montserrat"/>
                  <a:cs typeface="Montserrat"/>
                  <a:sym typeface="Montserrat"/>
                </a:rPr>
                <a:t>.</a:t>
              </a:r>
              <a:endParaRPr sz="1323" b="1" dirty="0">
                <a:solidFill>
                  <a:srgbClr val="000000"/>
                </a:solidFill>
                <a:latin typeface="Montserrat"/>
                <a:ea typeface="Montserrat"/>
                <a:cs typeface="Montserrat"/>
                <a:sym typeface="Montserrat"/>
              </a:endParaRPr>
            </a:p>
          </p:txBody>
        </p:sp>
      </p:grpSp>
      <p:grpSp>
        <p:nvGrpSpPr>
          <p:cNvPr id="41" name="Gruppieren 40">
            <a:extLst>
              <a:ext uri="{FF2B5EF4-FFF2-40B4-BE49-F238E27FC236}">
                <a16:creationId xmlns:a16="http://schemas.microsoft.com/office/drawing/2014/main" id="{6CF19406-AC95-26F9-FDF5-69F7228DA65D}"/>
              </a:ext>
            </a:extLst>
          </p:cNvPr>
          <p:cNvGrpSpPr/>
          <p:nvPr/>
        </p:nvGrpSpPr>
        <p:grpSpPr>
          <a:xfrm>
            <a:off x="4347397" y="2307024"/>
            <a:ext cx="1590600" cy="910233"/>
            <a:chOff x="9392205" y="2324483"/>
            <a:chExt cx="1590600" cy="910233"/>
          </a:xfrm>
        </p:grpSpPr>
        <p:sp>
          <p:nvSpPr>
            <p:cNvPr id="42" name="Google Shape;722;p23">
              <a:extLst>
                <a:ext uri="{FF2B5EF4-FFF2-40B4-BE49-F238E27FC236}">
                  <a16:creationId xmlns:a16="http://schemas.microsoft.com/office/drawing/2014/main" id="{DA9402F4-AB8F-D511-FD05-6CCF3DD0658C}"/>
                </a:ext>
              </a:extLst>
            </p:cNvPr>
            <p:cNvSpPr txBox="1"/>
            <p:nvPr/>
          </p:nvSpPr>
          <p:spPr>
            <a:xfrm>
              <a:off x="9392205" y="2751116"/>
              <a:ext cx="1590600" cy="4836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040" b="1" dirty="0">
                  <a:solidFill>
                    <a:srgbClr val="000000"/>
                  </a:solidFill>
                  <a:latin typeface="Montserrat"/>
                  <a:ea typeface="Montserrat"/>
                  <a:cs typeface="Montserrat"/>
                  <a:sym typeface="Montserrat"/>
                </a:rPr>
                <a:t>Capability And Runtime Restrictions</a:t>
              </a:r>
              <a:endParaRPr sz="1323" b="1" dirty="0">
                <a:solidFill>
                  <a:srgbClr val="000000"/>
                </a:solidFill>
                <a:latin typeface="Montserrat"/>
                <a:ea typeface="Montserrat"/>
                <a:cs typeface="Montserrat"/>
                <a:sym typeface="Montserrat"/>
              </a:endParaRPr>
            </a:p>
          </p:txBody>
        </p:sp>
        <p:pic>
          <p:nvPicPr>
            <p:cNvPr id="43" name="Google Shape;730;p23">
              <a:extLst>
                <a:ext uri="{FF2B5EF4-FFF2-40B4-BE49-F238E27FC236}">
                  <a16:creationId xmlns:a16="http://schemas.microsoft.com/office/drawing/2014/main" id="{81FB7AD8-6CF5-A07A-CAE0-A5E40866629A}"/>
                </a:ext>
              </a:extLst>
            </p:cNvPr>
            <p:cNvPicPr preferRelativeResize="0"/>
            <p:nvPr/>
          </p:nvPicPr>
          <p:blipFill>
            <a:blip r:embed="rId7">
              <a:alphaModFix/>
            </a:blip>
            <a:stretch>
              <a:fillRect/>
            </a:stretch>
          </p:blipFill>
          <p:spPr>
            <a:xfrm>
              <a:off x="10004324" y="2324483"/>
              <a:ext cx="366363" cy="36638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2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Current CAMARA API</a:t>
            </a:r>
            <a:br>
              <a:rPr lang="en-US" dirty="0"/>
            </a:br>
            <a:r>
              <a:rPr lang="en-US" dirty="0"/>
              <a:t>Families (1)</a:t>
            </a:r>
            <a:endParaRPr dirty="0"/>
          </a:p>
        </p:txBody>
      </p:sp>
      <p:grpSp>
        <p:nvGrpSpPr>
          <p:cNvPr id="28" name="Gruppieren 27">
            <a:extLst>
              <a:ext uri="{FF2B5EF4-FFF2-40B4-BE49-F238E27FC236}">
                <a16:creationId xmlns:a16="http://schemas.microsoft.com/office/drawing/2014/main" id="{C96B3F2B-8CE6-6C5C-85E1-4E7FC22B826C}"/>
              </a:ext>
            </a:extLst>
          </p:cNvPr>
          <p:cNvGrpSpPr/>
          <p:nvPr/>
        </p:nvGrpSpPr>
        <p:grpSpPr>
          <a:xfrm>
            <a:off x="221458" y="4768171"/>
            <a:ext cx="1969200" cy="1447229"/>
            <a:chOff x="9239338" y="3330276"/>
            <a:chExt cx="1969200" cy="1447229"/>
          </a:xfrm>
        </p:grpSpPr>
        <p:sp>
          <p:nvSpPr>
            <p:cNvPr id="753" name="Google Shape;753;p24"/>
            <p:cNvSpPr/>
            <p:nvPr/>
          </p:nvSpPr>
          <p:spPr>
            <a:xfrm>
              <a:off x="9413938"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Edge Cloud</a:t>
              </a:r>
              <a:endParaRPr dirty="0"/>
            </a:p>
          </p:txBody>
        </p:sp>
        <p:sp>
          <p:nvSpPr>
            <p:cNvPr id="754" name="Google Shape;754;p24"/>
            <p:cNvSpPr txBox="1"/>
            <p:nvPr/>
          </p:nvSpPr>
          <p:spPr>
            <a:xfrm>
              <a:off x="92393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Provide and manage network and compute resources for an application</a:t>
              </a:r>
              <a:endParaRPr/>
            </a:p>
          </p:txBody>
        </p:sp>
      </p:grpSp>
      <p:grpSp>
        <p:nvGrpSpPr>
          <p:cNvPr id="19" name="Gruppieren 18">
            <a:extLst>
              <a:ext uri="{FF2B5EF4-FFF2-40B4-BE49-F238E27FC236}">
                <a16:creationId xmlns:a16="http://schemas.microsoft.com/office/drawing/2014/main" id="{85887798-12A5-C9BD-3ACF-CAC1F78B5379}"/>
              </a:ext>
            </a:extLst>
          </p:cNvPr>
          <p:cNvGrpSpPr/>
          <p:nvPr/>
        </p:nvGrpSpPr>
        <p:grpSpPr>
          <a:xfrm>
            <a:off x="7532734" y="1833410"/>
            <a:ext cx="1969200" cy="1277738"/>
            <a:chOff x="5628671" y="1842531"/>
            <a:chExt cx="1969200" cy="1277738"/>
          </a:xfrm>
        </p:grpSpPr>
        <p:sp>
          <p:nvSpPr>
            <p:cNvPr id="755" name="Google Shape;755;p24"/>
            <p:cNvSpPr txBox="1"/>
            <p:nvPr/>
          </p:nvSpPr>
          <p:spPr>
            <a:xfrm>
              <a:off x="5628671"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Establish web-based communication by clicking an object</a:t>
              </a:r>
              <a:endParaRPr dirty="0"/>
            </a:p>
          </p:txBody>
        </p:sp>
        <p:sp>
          <p:nvSpPr>
            <p:cNvPr id="758" name="Google Shape;758;p24"/>
            <p:cNvSpPr/>
            <p:nvPr/>
          </p:nvSpPr>
          <p:spPr>
            <a:xfrm>
              <a:off x="5803271"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Click to Dial</a:t>
              </a:r>
              <a:endParaRPr dirty="0"/>
            </a:p>
          </p:txBody>
        </p:sp>
      </p:grpSp>
      <p:grpSp>
        <p:nvGrpSpPr>
          <p:cNvPr id="20" name="Gruppieren 19">
            <a:extLst>
              <a:ext uri="{FF2B5EF4-FFF2-40B4-BE49-F238E27FC236}">
                <a16:creationId xmlns:a16="http://schemas.microsoft.com/office/drawing/2014/main" id="{AD76B71F-77E9-8FFC-86E6-56C28A2C01D8}"/>
              </a:ext>
            </a:extLst>
          </p:cNvPr>
          <p:cNvGrpSpPr/>
          <p:nvPr/>
        </p:nvGrpSpPr>
        <p:grpSpPr>
          <a:xfrm>
            <a:off x="9360935" y="1833410"/>
            <a:ext cx="1969200" cy="1277738"/>
            <a:chOff x="7434987" y="1842531"/>
            <a:chExt cx="1969200" cy="1277738"/>
          </a:xfrm>
        </p:grpSpPr>
        <p:sp>
          <p:nvSpPr>
            <p:cNvPr id="759" name="Google Shape;759;p24"/>
            <p:cNvSpPr/>
            <p:nvPr/>
          </p:nvSpPr>
          <p:spPr>
            <a:xfrm>
              <a:off x="76095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Connectivity Insights</a:t>
              </a:r>
              <a:endParaRPr dirty="0"/>
            </a:p>
          </p:txBody>
        </p:sp>
        <p:sp>
          <p:nvSpPr>
            <p:cNvPr id="760" name="Google Shape;760;p24"/>
            <p:cNvSpPr txBox="1"/>
            <p:nvPr/>
          </p:nvSpPr>
          <p:spPr>
            <a:xfrm>
              <a:off x="7434987"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Alerts the consumers if and when the QoS threshold has breached</a:t>
              </a:r>
              <a:endParaRPr dirty="0"/>
            </a:p>
          </p:txBody>
        </p:sp>
      </p:grpSp>
      <p:grpSp>
        <p:nvGrpSpPr>
          <p:cNvPr id="30" name="Gruppieren 29">
            <a:extLst>
              <a:ext uri="{FF2B5EF4-FFF2-40B4-BE49-F238E27FC236}">
                <a16:creationId xmlns:a16="http://schemas.microsoft.com/office/drawing/2014/main" id="{BBBF3132-AD5C-250E-FFA2-04D4342378F2}"/>
              </a:ext>
            </a:extLst>
          </p:cNvPr>
          <p:cNvGrpSpPr/>
          <p:nvPr/>
        </p:nvGrpSpPr>
        <p:grpSpPr>
          <a:xfrm>
            <a:off x="3877248" y="4768171"/>
            <a:ext cx="1969200" cy="1447229"/>
            <a:chOff x="252445" y="4811360"/>
            <a:chExt cx="1969200" cy="1447229"/>
          </a:xfrm>
        </p:grpSpPr>
        <p:sp>
          <p:nvSpPr>
            <p:cNvPr id="763" name="Google Shape;763;p24"/>
            <p:cNvSpPr/>
            <p:nvPr/>
          </p:nvSpPr>
          <p:spPr>
            <a:xfrm>
              <a:off x="427045"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Home Devices </a:t>
              </a:r>
              <a:r>
                <a:rPr lang="en-US" sz="1400" dirty="0" err="1">
                  <a:solidFill>
                    <a:srgbClr val="FFFFFF"/>
                  </a:solidFill>
                  <a:latin typeface="Montserrat SemiBold"/>
                  <a:ea typeface="Montserrat SemiBold"/>
                  <a:cs typeface="Montserrat SemiBold"/>
                  <a:sym typeface="Montserrat SemiBold"/>
                </a:rPr>
                <a:t>QoD</a:t>
              </a:r>
              <a:endParaRPr sz="1400" dirty="0">
                <a:solidFill>
                  <a:srgbClr val="FFFFFF"/>
                </a:solidFill>
                <a:latin typeface="Montserrat SemiBold"/>
                <a:ea typeface="Montserrat SemiBold"/>
                <a:cs typeface="Montserrat SemiBold"/>
                <a:sym typeface="Montserrat SemiBold"/>
              </a:endParaRPr>
            </a:p>
          </p:txBody>
        </p:sp>
        <p:sp>
          <p:nvSpPr>
            <p:cNvPr id="764" name="Google Shape;764;p24"/>
            <p:cNvSpPr txBox="1"/>
            <p:nvPr/>
          </p:nvSpPr>
          <p:spPr>
            <a:xfrm>
              <a:off x="252445"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Request prioritization of traffic on a specific device on the home network</a:t>
              </a:r>
              <a:endParaRPr/>
            </a:p>
          </p:txBody>
        </p:sp>
      </p:grpSp>
      <p:grpSp>
        <p:nvGrpSpPr>
          <p:cNvPr id="27" name="Gruppieren 26">
            <a:extLst>
              <a:ext uri="{FF2B5EF4-FFF2-40B4-BE49-F238E27FC236}">
                <a16:creationId xmlns:a16="http://schemas.microsoft.com/office/drawing/2014/main" id="{AF86AD02-69E9-24F9-648B-E38A71764745}"/>
              </a:ext>
            </a:extLst>
          </p:cNvPr>
          <p:cNvGrpSpPr/>
          <p:nvPr/>
        </p:nvGrpSpPr>
        <p:grpSpPr>
          <a:xfrm>
            <a:off x="9360935" y="3301808"/>
            <a:ext cx="1969200" cy="1447229"/>
            <a:chOff x="7542238" y="3330276"/>
            <a:chExt cx="1969200" cy="1447229"/>
          </a:xfrm>
        </p:grpSpPr>
        <p:sp>
          <p:nvSpPr>
            <p:cNvPr id="765" name="Google Shape;765;p24"/>
            <p:cNvSpPr/>
            <p:nvPr/>
          </p:nvSpPr>
          <p:spPr>
            <a:xfrm>
              <a:off x="7716838"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Swap</a:t>
              </a:r>
              <a:endParaRPr dirty="0"/>
            </a:p>
          </p:txBody>
        </p:sp>
        <p:sp>
          <p:nvSpPr>
            <p:cNvPr id="766" name="Google Shape;766;p24"/>
            <p:cNvSpPr txBox="1"/>
            <p:nvPr/>
          </p:nvSpPr>
          <p:spPr>
            <a:xfrm>
              <a:off x="7542238"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Check if the MSISDN has had a change of device in the last 30 days</a:t>
              </a:r>
              <a:endParaRPr/>
            </a:p>
          </p:txBody>
        </p:sp>
      </p:grpSp>
      <p:grpSp>
        <p:nvGrpSpPr>
          <p:cNvPr id="12" name="Gruppieren 11">
            <a:extLst>
              <a:ext uri="{FF2B5EF4-FFF2-40B4-BE49-F238E27FC236}">
                <a16:creationId xmlns:a16="http://schemas.microsoft.com/office/drawing/2014/main" id="{6A93C4C2-B035-96B5-4A68-EBC43A9FFC6D}"/>
              </a:ext>
            </a:extLst>
          </p:cNvPr>
          <p:cNvGrpSpPr/>
          <p:nvPr/>
        </p:nvGrpSpPr>
        <p:grpSpPr>
          <a:xfrm>
            <a:off x="5705135" y="1833410"/>
            <a:ext cx="1968600" cy="1277738"/>
            <a:chOff x="3827495" y="1875600"/>
            <a:chExt cx="1968600" cy="1277738"/>
          </a:xfrm>
        </p:grpSpPr>
        <p:sp>
          <p:nvSpPr>
            <p:cNvPr id="767" name="Google Shape;767;p24"/>
            <p:cNvSpPr/>
            <p:nvPr/>
          </p:nvSpPr>
          <p:spPr>
            <a:xfrm>
              <a:off x="4001795" y="1875600"/>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Carrier Billing</a:t>
              </a:r>
              <a:endParaRPr dirty="0"/>
            </a:p>
            <a:p>
              <a:pPr marL="0" marR="0" lvl="0" indent="0" algn="ctr" rtl="0">
                <a:spcBef>
                  <a:spcPts val="0"/>
                </a:spcBef>
                <a:spcAft>
                  <a:spcPts val="0"/>
                </a:spcAft>
                <a:buNone/>
              </a:pPr>
              <a:r>
                <a:rPr lang="en-US" sz="1400" dirty="0" err="1">
                  <a:solidFill>
                    <a:srgbClr val="FFFFFF"/>
                  </a:solidFill>
                  <a:latin typeface="Montserrat SemiBold"/>
                  <a:ea typeface="Montserrat SemiBold"/>
                  <a:cs typeface="Montserrat SemiBold"/>
                  <a:sym typeface="Montserrat SemiBold"/>
                </a:rPr>
                <a:t>CheckOut</a:t>
              </a:r>
              <a:endParaRPr sz="1400" dirty="0">
                <a:solidFill>
                  <a:srgbClr val="FFFFFF"/>
                </a:solidFill>
                <a:latin typeface="Montserrat SemiBold"/>
                <a:ea typeface="Montserrat SemiBold"/>
                <a:cs typeface="Montserrat SemiBold"/>
                <a:sym typeface="Montserrat SemiBold"/>
              </a:endParaRPr>
            </a:p>
          </p:txBody>
        </p:sp>
        <p:sp>
          <p:nvSpPr>
            <p:cNvPr id="768" name="Google Shape;768;p24"/>
            <p:cNvSpPr txBox="1"/>
            <p:nvPr/>
          </p:nvSpPr>
          <p:spPr>
            <a:xfrm>
              <a:off x="3827495" y="2506838"/>
              <a:ext cx="19686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Purchase, pay, and follow up on fulfilment of products </a:t>
              </a:r>
              <a:endParaRPr dirty="0"/>
            </a:p>
          </p:txBody>
        </p:sp>
      </p:grpSp>
      <p:grpSp>
        <p:nvGrpSpPr>
          <p:cNvPr id="24" name="Gruppieren 23">
            <a:extLst>
              <a:ext uri="{FF2B5EF4-FFF2-40B4-BE49-F238E27FC236}">
                <a16:creationId xmlns:a16="http://schemas.microsoft.com/office/drawing/2014/main" id="{13C37225-F288-AA9C-1C67-EF44B0BEE7E5}"/>
              </a:ext>
            </a:extLst>
          </p:cNvPr>
          <p:cNvGrpSpPr/>
          <p:nvPr/>
        </p:nvGrpSpPr>
        <p:grpSpPr>
          <a:xfrm>
            <a:off x="3877248" y="3301808"/>
            <a:ext cx="1969200" cy="1092903"/>
            <a:chOff x="2002582" y="3329362"/>
            <a:chExt cx="1969200" cy="1092903"/>
          </a:xfrm>
        </p:grpSpPr>
        <p:sp>
          <p:nvSpPr>
            <p:cNvPr id="771" name="Google Shape;771;p24"/>
            <p:cNvSpPr/>
            <p:nvPr/>
          </p:nvSpPr>
          <p:spPr>
            <a:xfrm>
              <a:off x="2177182" y="3329362"/>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Identifier</a:t>
              </a:r>
              <a:endParaRPr dirty="0"/>
            </a:p>
          </p:txBody>
        </p:sp>
        <p:sp>
          <p:nvSpPr>
            <p:cNvPr id="772" name="Google Shape;772;p24"/>
            <p:cNvSpPr txBox="1"/>
            <p:nvPr/>
          </p:nvSpPr>
          <p:spPr>
            <a:xfrm>
              <a:off x="2002582" y="3960600"/>
              <a:ext cx="1969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identity of the subscribers’ device</a:t>
              </a:r>
              <a:endParaRPr dirty="0"/>
            </a:p>
          </p:txBody>
        </p:sp>
      </p:grpSp>
      <p:grpSp>
        <p:nvGrpSpPr>
          <p:cNvPr id="31" name="Gruppieren 30">
            <a:extLst>
              <a:ext uri="{FF2B5EF4-FFF2-40B4-BE49-F238E27FC236}">
                <a16:creationId xmlns:a16="http://schemas.microsoft.com/office/drawing/2014/main" id="{6AC7B571-CF7F-42B0-78B3-F8EA6C7733FF}"/>
              </a:ext>
            </a:extLst>
          </p:cNvPr>
          <p:cNvGrpSpPr/>
          <p:nvPr/>
        </p:nvGrpSpPr>
        <p:grpSpPr>
          <a:xfrm>
            <a:off x="5705143" y="4768171"/>
            <a:ext cx="1969200" cy="1447229"/>
            <a:chOff x="2117984" y="4811360"/>
            <a:chExt cx="1969200" cy="1447229"/>
          </a:xfrm>
        </p:grpSpPr>
        <p:sp>
          <p:nvSpPr>
            <p:cNvPr id="775" name="Google Shape;775;p24"/>
            <p:cNvSpPr/>
            <p:nvPr/>
          </p:nvSpPr>
          <p:spPr>
            <a:xfrm>
              <a:off x="2292584" y="48113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Know Your Customer</a:t>
              </a:r>
              <a:endParaRPr dirty="0"/>
            </a:p>
          </p:txBody>
        </p:sp>
        <p:sp>
          <p:nvSpPr>
            <p:cNvPr id="776" name="Google Shape;776;p24"/>
            <p:cNvSpPr txBox="1"/>
            <p:nvPr/>
          </p:nvSpPr>
          <p:spPr>
            <a:xfrm>
              <a:off x="2117984" y="5427592"/>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service providers to validate user information with operators</a:t>
              </a:r>
              <a:endParaRPr/>
            </a:p>
          </p:txBody>
        </p:sp>
      </p:grpSp>
      <p:grpSp>
        <p:nvGrpSpPr>
          <p:cNvPr id="26" name="Gruppieren 25">
            <a:extLst>
              <a:ext uri="{FF2B5EF4-FFF2-40B4-BE49-F238E27FC236}">
                <a16:creationId xmlns:a16="http://schemas.microsoft.com/office/drawing/2014/main" id="{46430F13-39FF-7792-36BA-BBE2DBDDA1C4}"/>
              </a:ext>
            </a:extLst>
          </p:cNvPr>
          <p:cNvGrpSpPr/>
          <p:nvPr/>
        </p:nvGrpSpPr>
        <p:grpSpPr>
          <a:xfrm>
            <a:off x="7533038" y="3301808"/>
            <a:ext cx="1969200" cy="1447229"/>
            <a:chOff x="5734040" y="3330276"/>
            <a:chExt cx="1969200" cy="1447229"/>
          </a:xfrm>
        </p:grpSpPr>
        <p:sp>
          <p:nvSpPr>
            <p:cNvPr id="777" name="Google Shape;777;p24"/>
            <p:cNvSpPr/>
            <p:nvPr/>
          </p:nvSpPr>
          <p:spPr>
            <a:xfrm>
              <a:off x="5908640"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Status</a:t>
              </a:r>
              <a:endParaRPr dirty="0"/>
            </a:p>
          </p:txBody>
        </p:sp>
        <p:sp>
          <p:nvSpPr>
            <p:cNvPr id="778" name="Google Shape;778;p24"/>
            <p:cNvSpPr txBox="1"/>
            <p:nvPr/>
          </p:nvSpPr>
          <p:spPr>
            <a:xfrm>
              <a:off x="5734040" y="394650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network  connection and roaming status of a device</a:t>
              </a:r>
              <a:endParaRPr dirty="0"/>
            </a:p>
          </p:txBody>
        </p:sp>
      </p:grpSp>
      <p:grpSp>
        <p:nvGrpSpPr>
          <p:cNvPr id="18" name="Gruppieren 17">
            <a:extLst>
              <a:ext uri="{FF2B5EF4-FFF2-40B4-BE49-F238E27FC236}">
                <a16:creationId xmlns:a16="http://schemas.microsoft.com/office/drawing/2014/main" id="{EBE9A662-AF27-4C7F-1E63-3C92B9C0B03B}"/>
              </a:ext>
            </a:extLst>
          </p:cNvPr>
          <p:cNvGrpSpPr/>
          <p:nvPr/>
        </p:nvGrpSpPr>
        <p:grpSpPr>
          <a:xfrm>
            <a:off x="2049337" y="1833410"/>
            <a:ext cx="1969200" cy="1462235"/>
            <a:chOff x="2224187" y="1842531"/>
            <a:chExt cx="1969200" cy="1462235"/>
          </a:xfrm>
        </p:grpSpPr>
        <p:sp>
          <p:nvSpPr>
            <p:cNvPr id="779" name="Google Shape;779;p24"/>
            <p:cNvSpPr/>
            <p:nvPr/>
          </p:nvSpPr>
          <p:spPr>
            <a:xfrm>
              <a:off x="23987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Call Forwarding Signal</a:t>
              </a:r>
              <a:endParaRPr dirty="0"/>
            </a:p>
          </p:txBody>
        </p:sp>
        <p:sp>
          <p:nvSpPr>
            <p:cNvPr id="780" name="Google Shape;780;p24"/>
            <p:cNvSpPr txBox="1"/>
            <p:nvPr/>
          </p:nvSpPr>
          <p:spPr>
            <a:xfrm>
              <a:off x="2224187" y="2473769"/>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Determine if a “call forwarding” service is enabled</a:t>
              </a:r>
              <a:endParaRPr dirty="0"/>
            </a:p>
          </p:txBody>
        </p:sp>
      </p:grpSp>
      <p:sp>
        <p:nvSpPr>
          <p:cNvPr id="783" name="Google Shape;783;p24"/>
          <p:cNvSpPr txBox="1"/>
          <p:nvPr/>
        </p:nvSpPr>
        <p:spPr>
          <a:xfrm>
            <a:off x="155458" y="1842531"/>
            <a:ext cx="2101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Identify a client device trying to access network services</a:t>
            </a:r>
            <a:endParaRPr/>
          </a:p>
        </p:txBody>
      </p:sp>
      <p:sp>
        <p:nvSpPr>
          <p:cNvPr id="784" name="Google Shape;784;p24"/>
          <p:cNvSpPr/>
          <p:nvPr/>
        </p:nvSpPr>
        <p:spPr>
          <a:xfrm>
            <a:off x="313636" y="1842531"/>
            <a:ext cx="1784845"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FFFFF"/>
                </a:solidFill>
                <a:latin typeface="Montserrat SemiBold"/>
                <a:ea typeface="Montserrat SemiBold"/>
                <a:cs typeface="Montserrat SemiBold"/>
                <a:sym typeface="Montserrat SemiBold"/>
              </a:rPr>
              <a:t>Anonymised Subscriber ID</a:t>
            </a:r>
            <a:endParaRPr/>
          </a:p>
        </p:txBody>
      </p:sp>
      <p:sp>
        <p:nvSpPr>
          <p:cNvPr id="785" name="Google Shape;785;p24"/>
          <p:cNvSpPr/>
          <p:nvPr/>
        </p:nvSpPr>
        <p:spPr>
          <a:xfrm>
            <a:off x="222767" y="1842531"/>
            <a:ext cx="1966583" cy="131003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grpSp>
        <p:nvGrpSpPr>
          <p:cNvPr id="17" name="Gruppieren 16">
            <a:extLst>
              <a:ext uri="{FF2B5EF4-FFF2-40B4-BE49-F238E27FC236}">
                <a16:creationId xmlns:a16="http://schemas.microsoft.com/office/drawing/2014/main" id="{39476E01-DED3-4148-1D34-7565B361A5EE}"/>
              </a:ext>
            </a:extLst>
          </p:cNvPr>
          <p:cNvGrpSpPr/>
          <p:nvPr/>
        </p:nvGrpSpPr>
        <p:grpSpPr>
          <a:xfrm>
            <a:off x="221778" y="1833410"/>
            <a:ext cx="1968560" cy="1462235"/>
            <a:chOff x="221736" y="1842531"/>
            <a:chExt cx="1968560" cy="1462235"/>
          </a:xfrm>
        </p:grpSpPr>
        <p:sp>
          <p:nvSpPr>
            <p:cNvPr id="786" name="Google Shape;786;p24"/>
            <p:cNvSpPr/>
            <p:nvPr/>
          </p:nvSpPr>
          <p:spPr>
            <a:xfrm>
              <a:off x="396016"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Blockchain Public Address</a:t>
              </a:r>
              <a:endParaRPr dirty="0"/>
            </a:p>
          </p:txBody>
        </p:sp>
        <p:sp>
          <p:nvSpPr>
            <p:cNvPr id="787" name="Google Shape;787;p24"/>
            <p:cNvSpPr txBox="1"/>
            <p:nvPr/>
          </p:nvSpPr>
          <p:spPr>
            <a:xfrm>
              <a:off x="221736" y="2473769"/>
              <a:ext cx="19685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Manage a blockchain public address associated to a phone number</a:t>
              </a:r>
              <a:endParaRPr dirty="0"/>
            </a:p>
          </p:txBody>
        </p:sp>
      </p:grpSp>
      <p:grpSp>
        <p:nvGrpSpPr>
          <p:cNvPr id="25" name="Gruppieren 24">
            <a:extLst>
              <a:ext uri="{FF2B5EF4-FFF2-40B4-BE49-F238E27FC236}">
                <a16:creationId xmlns:a16="http://schemas.microsoft.com/office/drawing/2014/main" id="{BA90F551-7144-8B84-D5E2-6AA8BF491ED7}"/>
              </a:ext>
            </a:extLst>
          </p:cNvPr>
          <p:cNvGrpSpPr/>
          <p:nvPr/>
        </p:nvGrpSpPr>
        <p:grpSpPr>
          <a:xfrm>
            <a:off x="5705143" y="3301808"/>
            <a:ext cx="1969200" cy="1262732"/>
            <a:chOff x="4049514" y="3330276"/>
            <a:chExt cx="1969200" cy="1262732"/>
          </a:xfrm>
        </p:grpSpPr>
        <p:sp>
          <p:nvSpPr>
            <p:cNvPr id="788" name="Google Shape;788;p24"/>
            <p:cNvSpPr/>
            <p:nvPr/>
          </p:nvSpPr>
          <p:spPr>
            <a:xfrm>
              <a:off x="4224114" y="333027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Device </a:t>
              </a:r>
              <a:endParaRPr dirty="0"/>
            </a:p>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a:t>
              </a:r>
              <a:endParaRPr dirty="0"/>
            </a:p>
          </p:txBody>
        </p:sp>
        <p:sp>
          <p:nvSpPr>
            <p:cNvPr id="789" name="Google Shape;789;p24"/>
            <p:cNvSpPr txBox="1"/>
            <p:nvPr/>
          </p:nvSpPr>
          <p:spPr>
            <a:xfrm>
              <a:off x="4049514" y="39465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Check the location of a device</a:t>
              </a:r>
              <a:endParaRPr dirty="0"/>
            </a:p>
          </p:txBody>
        </p:sp>
      </p:grpSp>
      <p:grpSp>
        <p:nvGrpSpPr>
          <p:cNvPr id="32" name="Gruppieren 31">
            <a:extLst>
              <a:ext uri="{FF2B5EF4-FFF2-40B4-BE49-F238E27FC236}">
                <a16:creationId xmlns:a16="http://schemas.microsoft.com/office/drawing/2014/main" id="{98523368-69A5-ED38-E8E6-67006B68E825}"/>
              </a:ext>
            </a:extLst>
          </p:cNvPr>
          <p:cNvGrpSpPr/>
          <p:nvPr/>
        </p:nvGrpSpPr>
        <p:grpSpPr>
          <a:xfrm>
            <a:off x="7533038" y="4768171"/>
            <a:ext cx="1969200" cy="1264393"/>
            <a:chOff x="3919498" y="4822051"/>
            <a:chExt cx="1969200" cy="1264393"/>
          </a:xfrm>
        </p:grpSpPr>
        <p:sp>
          <p:nvSpPr>
            <p:cNvPr id="790" name="Google Shape;790;p24"/>
            <p:cNvSpPr/>
            <p:nvPr/>
          </p:nvSpPr>
          <p:spPr>
            <a:xfrm>
              <a:off x="4094098" y="4822051"/>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Location Insights</a:t>
              </a:r>
              <a:endParaRPr dirty="0"/>
            </a:p>
          </p:txBody>
        </p:sp>
        <p:sp>
          <p:nvSpPr>
            <p:cNvPr id="791" name="Google Shape;791;p24"/>
            <p:cNvSpPr txBox="1"/>
            <p:nvPr/>
          </p:nvSpPr>
          <p:spPr>
            <a:xfrm>
              <a:off x="3919498" y="5439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Give insights to the home area and latest location of a device</a:t>
              </a:r>
              <a:endParaRPr dirty="0"/>
            </a:p>
          </p:txBody>
        </p:sp>
      </p:grpSp>
      <p:grpSp>
        <p:nvGrpSpPr>
          <p:cNvPr id="21" name="Gruppieren 20">
            <a:extLst>
              <a:ext uri="{FF2B5EF4-FFF2-40B4-BE49-F238E27FC236}">
                <a16:creationId xmlns:a16="http://schemas.microsoft.com/office/drawing/2014/main" id="{736C3345-C5D3-592A-AC24-F5E608728EDA}"/>
              </a:ext>
            </a:extLst>
          </p:cNvPr>
          <p:cNvGrpSpPr/>
          <p:nvPr/>
        </p:nvGrpSpPr>
        <p:grpSpPr>
          <a:xfrm>
            <a:off x="221458" y="3301808"/>
            <a:ext cx="1969200" cy="1277738"/>
            <a:chOff x="9239338" y="1842531"/>
            <a:chExt cx="1969200" cy="1277738"/>
          </a:xfrm>
        </p:grpSpPr>
        <p:sp>
          <p:nvSpPr>
            <p:cNvPr id="2" name="Google Shape;759;p24">
              <a:extLst>
                <a:ext uri="{FF2B5EF4-FFF2-40B4-BE49-F238E27FC236}">
                  <a16:creationId xmlns:a16="http://schemas.microsoft.com/office/drawing/2014/main" id="{FFA78151-DB52-0C2E-AD74-0F7EB3099734}"/>
                </a:ext>
              </a:extLst>
            </p:cNvPr>
            <p:cNvSpPr/>
            <p:nvPr/>
          </p:nvSpPr>
          <p:spPr>
            <a:xfrm>
              <a:off x="9413938"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Customer Insights</a:t>
              </a:r>
              <a:endParaRPr dirty="0"/>
            </a:p>
          </p:txBody>
        </p:sp>
        <p:sp>
          <p:nvSpPr>
            <p:cNvPr id="3" name="Google Shape;760;p24">
              <a:extLst>
                <a:ext uri="{FF2B5EF4-FFF2-40B4-BE49-F238E27FC236}">
                  <a16:creationId xmlns:a16="http://schemas.microsoft.com/office/drawing/2014/main" id="{8F40282C-9E6C-F978-6DE5-63A3784D8D4E}"/>
                </a:ext>
              </a:extLst>
            </p:cNvPr>
            <p:cNvSpPr txBox="1"/>
            <p:nvPr/>
          </p:nvSpPr>
          <p:spPr>
            <a:xfrm>
              <a:off x="9239338" y="2473769"/>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an index or scoring related to the user's credit profile</a:t>
              </a:r>
              <a:endParaRPr dirty="0"/>
            </a:p>
          </p:txBody>
        </p:sp>
      </p:grpSp>
      <p:grpSp>
        <p:nvGrpSpPr>
          <p:cNvPr id="23" name="Gruppieren 22">
            <a:extLst>
              <a:ext uri="{FF2B5EF4-FFF2-40B4-BE49-F238E27FC236}">
                <a16:creationId xmlns:a16="http://schemas.microsoft.com/office/drawing/2014/main" id="{43CA8C25-0076-012F-8832-3F20C81105B3}"/>
              </a:ext>
            </a:extLst>
          </p:cNvPr>
          <p:cNvGrpSpPr/>
          <p:nvPr/>
        </p:nvGrpSpPr>
        <p:grpSpPr>
          <a:xfrm>
            <a:off x="2049353" y="3301808"/>
            <a:ext cx="1969200" cy="1277528"/>
            <a:chOff x="207958" y="3320641"/>
            <a:chExt cx="1969200" cy="1277528"/>
          </a:xfrm>
        </p:grpSpPr>
        <p:sp>
          <p:nvSpPr>
            <p:cNvPr id="4" name="Google Shape;759;p24">
              <a:extLst>
                <a:ext uri="{FF2B5EF4-FFF2-40B4-BE49-F238E27FC236}">
                  <a16:creationId xmlns:a16="http://schemas.microsoft.com/office/drawing/2014/main" id="{512721C3-961A-F962-707A-9A400C4B62C2}"/>
                </a:ext>
              </a:extLst>
            </p:cNvPr>
            <p:cNvSpPr/>
            <p:nvPr/>
          </p:nvSpPr>
          <p:spPr>
            <a:xfrm>
              <a:off x="382558" y="332064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Dedicated Networks</a:t>
              </a:r>
              <a:endParaRPr dirty="0"/>
            </a:p>
          </p:txBody>
        </p:sp>
        <p:sp>
          <p:nvSpPr>
            <p:cNvPr id="5" name="Google Shape;760;p24">
              <a:extLst>
                <a:ext uri="{FF2B5EF4-FFF2-40B4-BE49-F238E27FC236}">
                  <a16:creationId xmlns:a16="http://schemas.microsoft.com/office/drawing/2014/main" id="{91DFC069-3B14-C1F5-20B4-836E2279AC70}"/>
                </a:ext>
              </a:extLst>
            </p:cNvPr>
            <p:cNvSpPr txBox="1"/>
            <p:nvPr/>
          </p:nvSpPr>
          <p:spPr>
            <a:xfrm>
              <a:off x="207958" y="3951879"/>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Requests / modifies / deletes a (logical) dedicated network</a:t>
              </a:r>
              <a:endParaRPr dirty="0"/>
            </a:p>
          </p:txBody>
        </p:sp>
      </p:grpSp>
      <p:grpSp>
        <p:nvGrpSpPr>
          <p:cNvPr id="33" name="Gruppieren 32">
            <a:extLst>
              <a:ext uri="{FF2B5EF4-FFF2-40B4-BE49-F238E27FC236}">
                <a16:creationId xmlns:a16="http://schemas.microsoft.com/office/drawing/2014/main" id="{48156428-2A26-F0F2-3AFD-1B00ABBF552A}"/>
              </a:ext>
            </a:extLst>
          </p:cNvPr>
          <p:cNvGrpSpPr/>
          <p:nvPr/>
        </p:nvGrpSpPr>
        <p:grpSpPr>
          <a:xfrm>
            <a:off x="9360935" y="4768171"/>
            <a:ext cx="1969200" cy="1269471"/>
            <a:chOff x="5720866" y="4822075"/>
            <a:chExt cx="1969200" cy="1269471"/>
          </a:xfrm>
        </p:grpSpPr>
        <p:sp>
          <p:nvSpPr>
            <p:cNvPr id="816" name="Google Shape;816;p25"/>
            <p:cNvSpPr/>
            <p:nvPr/>
          </p:nvSpPr>
          <p:spPr>
            <a:xfrm>
              <a:off x="5895466" y="4822075"/>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Model as a Service</a:t>
              </a:r>
              <a:endParaRPr dirty="0"/>
            </a:p>
          </p:txBody>
        </p:sp>
        <p:sp>
          <p:nvSpPr>
            <p:cNvPr id="817" name="Google Shape;817;p25"/>
            <p:cNvSpPr txBox="1"/>
            <p:nvPr/>
          </p:nvSpPr>
          <p:spPr>
            <a:xfrm>
              <a:off x="5720866" y="5445256"/>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Build, deploy, monitor, and invoke LLM</a:t>
              </a:r>
              <a:endParaRPr dirty="0"/>
            </a:p>
          </p:txBody>
        </p:sp>
      </p:grpSp>
      <p:grpSp>
        <p:nvGrpSpPr>
          <p:cNvPr id="29" name="Gruppieren 28">
            <a:extLst>
              <a:ext uri="{FF2B5EF4-FFF2-40B4-BE49-F238E27FC236}">
                <a16:creationId xmlns:a16="http://schemas.microsoft.com/office/drawing/2014/main" id="{0D8C53DE-7896-AC9E-3A0D-45B42270A083}"/>
              </a:ext>
            </a:extLst>
          </p:cNvPr>
          <p:cNvGrpSpPr/>
          <p:nvPr/>
        </p:nvGrpSpPr>
        <p:grpSpPr>
          <a:xfrm>
            <a:off x="2049353" y="4768171"/>
            <a:ext cx="1969200" cy="1447188"/>
            <a:chOff x="-1466645" y="4826627"/>
            <a:chExt cx="1969200" cy="1447188"/>
          </a:xfrm>
        </p:grpSpPr>
        <p:sp>
          <p:nvSpPr>
            <p:cNvPr id="6" name="Google Shape;763;p24">
              <a:extLst>
                <a:ext uri="{FF2B5EF4-FFF2-40B4-BE49-F238E27FC236}">
                  <a16:creationId xmlns:a16="http://schemas.microsoft.com/office/drawing/2014/main" id="{D04B2183-D767-FD77-181E-167D196C93F6}"/>
                </a:ext>
              </a:extLst>
            </p:cNvPr>
            <p:cNvSpPr/>
            <p:nvPr/>
          </p:nvSpPr>
          <p:spPr>
            <a:xfrm>
              <a:off x="-1292045" y="4826627"/>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High Throughput Elastic </a:t>
              </a:r>
              <a:r>
                <a:rPr lang="en-US" sz="1400" dirty="0" err="1">
                  <a:solidFill>
                    <a:srgbClr val="FFFFFF"/>
                  </a:solidFill>
                  <a:latin typeface="Montserrat SemiBold"/>
                  <a:ea typeface="Montserrat SemiBold"/>
                  <a:cs typeface="Montserrat SemiBold"/>
                  <a:sym typeface="Montserrat SemiBold"/>
                </a:rPr>
                <a:t>Netw</a:t>
              </a:r>
              <a:r>
                <a:rPr lang="en-US" sz="1400" dirty="0">
                  <a:solidFill>
                    <a:srgbClr val="FFFFFF"/>
                  </a:solidFill>
                  <a:latin typeface="Montserrat SemiBold"/>
                  <a:ea typeface="Montserrat SemiBold"/>
                  <a:cs typeface="Montserrat SemiBold"/>
                  <a:sym typeface="Montserrat SemiBold"/>
                </a:rPr>
                <a:t>.</a:t>
              </a:r>
              <a:endParaRPr sz="1400" dirty="0">
                <a:solidFill>
                  <a:srgbClr val="FFFFFF"/>
                </a:solidFill>
                <a:latin typeface="Montserrat SemiBold"/>
                <a:ea typeface="Montserrat SemiBold"/>
                <a:cs typeface="Montserrat SemiBold"/>
                <a:sym typeface="Montserrat SemiBold"/>
              </a:endParaRPr>
            </a:p>
          </p:txBody>
        </p:sp>
        <p:sp>
          <p:nvSpPr>
            <p:cNvPr id="7" name="Google Shape;764;p24">
              <a:extLst>
                <a:ext uri="{FF2B5EF4-FFF2-40B4-BE49-F238E27FC236}">
                  <a16:creationId xmlns:a16="http://schemas.microsoft.com/office/drawing/2014/main" id="{5BB7263D-14D5-A987-FDE2-9F38B86D9E58}"/>
                </a:ext>
              </a:extLst>
            </p:cNvPr>
            <p:cNvSpPr txBox="1"/>
            <p:nvPr/>
          </p:nvSpPr>
          <p:spPr>
            <a:xfrm>
              <a:off x="-1466645" y="5442859"/>
              <a:ext cx="1969200" cy="8309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Calculates load-balancing paths with given duration, data and bandwidth</a:t>
              </a:r>
              <a:endParaRPr dirty="0"/>
            </a:p>
          </p:txBody>
        </p:sp>
      </p:grpSp>
      <p:grpSp>
        <p:nvGrpSpPr>
          <p:cNvPr id="22" name="Gruppieren 21">
            <a:extLst>
              <a:ext uri="{FF2B5EF4-FFF2-40B4-BE49-F238E27FC236}">
                <a16:creationId xmlns:a16="http://schemas.microsoft.com/office/drawing/2014/main" id="{0BC29894-A5ED-EB60-54A9-CA65DF4FD7B9}"/>
              </a:ext>
            </a:extLst>
          </p:cNvPr>
          <p:cNvGrpSpPr/>
          <p:nvPr/>
        </p:nvGrpSpPr>
        <p:grpSpPr>
          <a:xfrm>
            <a:off x="3877536" y="1833410"/>
            <a:ext cx="1968600" cy="1277528"/>
            <a:chOff x="4719918" y="395755"/>
            <a:chExt cx="1968600" cy="1277528"/>
          </a:xfrm>
        </p:grpSpPr>
        <p:sp>
          <p:nvSpPr>
            <p:cNvPr id="8" name="Google Shape;767;p24">
              <a:extLst>
                <a:ext uri="{FF2B5EF4-FFF2-40B4-BE49-F238E27FC236}">
                  <a16:creationId xmlns:a16="http://schemas.microsoft.com/office/drawing/2014/main" id="{589A8881-30AA-3304-CF4C-0CFF2BCE8C6D}"/>
                </a:ext>
              </a:extLst>
            </p:cNvPr>
            <p:cNvSpPr/>
            <p:nvPr/>
          </p:nvSpPr>
          <p:spPr>
            <a:xfrm>
              <a:off x="4894218" y="395755"/>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DE" sz="1400" dirty="0" err="1">
                  <a:solidFill>
                    <a:srgbClr val="FFFFFF"/>
                  </a:solidFill>
                  <a:latin typeface="Montserrat SemiBold"/>
                  <a:ea typeface="Montserrat SemiBold"/>
                  <a:cs typeface="Montserrat SemiBold"/>
                  <a:sym typeface="Montserrat SemiBold"/>
                </a:rPr>
                <a:t>Capabilities</a:t>
              </a:r>
              <a:r>
                <a:rPr lang="de-DE" sz="1400" dirty="0">
                  <a:solidFill>
                    <a:srgbClr val="FFFFFF"/>
                  </a:solidFill>
                  <a:latin typeface="Montserrat SemiBold"/>
                  <a:ea typeface="Montserrat SemiBold"/>
                  <a:cs typeface="Montserrat SemiBold"/>
                  <a:sym typeface="Montserrat SemiBold"/>
                </a:rPr>
                <a:t> And </a:t>
              </a:r>
              <a:r>
                <a:rPr lang="de-DE" sz="1400" dirty="0" err="1">
                  <a:solidFill>
                    <a:srgbClr val="FFFFFF"/>
                  </a:solidFill>
                  <a:latin typeface="Montserrat SemiBold"/>
                  <a:ea typeface="Montserrat SemiBold"/>
                  <a:cs typeface="Montserrat SemiBold"/>
                  <a:sym typeface="Montserrat SemiBold"/>
                </a:rPr>
                <a:t>Runtime</a:t>
              </a:r>
              <a:r>
                <a:rPr lang="de-DE" sz="1400" dirty="0">
                  <a:solidFill>
                    <a:srgbClr val="FFFFFF"/>
                  </a:solidFill>
                  <a:latin typeface="Montserrat SemiBold"/>
                  <a:ea typeface="Montserrat SemiBold"/>
                  <a:cs typeface="Montserrat SemiBold"/>
                  <a:sym typeface="Montserrat SemiBold"/>
                </a:rPr>
                <a:t> </a:t>
              </a:r>
              <a:r>
                <a:rPr lang="de-DE" sz="1400" dirty="0" err="1">
                  <a:solidFill>
                    <a:srgbClr val="FFFFFF"/>
                  </a:solidFill>
                  <a:latin typeface="Montserrat SemiBold"/>
                  <a:ea typeface="Montserrat SemiBold"/>
                  <a:cs typeface="Montserrat SemiBold"/>
                  <a:sym typeface="Montserrat SemiBold"/>
                </a:rPr>
                <a:t>Restrictions</a:t>
              </a:r>
              <a:endParaRPr sz="1400" dirty="0">
                <a:solidFill>
                  <a:srgbClr val="FFFFFF"/>
                </a:solidFill>
                <a:latin typeface="Montserrat SemiBold"/>
                <a:ea typeface="Montserrat SemiBold"/>
                <a:cs typeface="Montserrat SemiBold"/>
                <a:sym typeface="Montserrat SemiBold"/>
              </a:endParaRPr>
            </a:p>
          </p:txBody>
        </p:sp>
        <p:sp>
          <p:nvSpPr>
            <p:cNvPr id="9" name="Google Shape;768;p24">
              <a:extLst>
                <a:ext uri="{FF2B5EF4-FFF2-40B4-BE49-F238E27FC236}">
                  <a16:creationId xmlns:a16="http://schemas.microsoft.com/office/drawing/2014/main" id="{9634406C-E6D0-4CE9-3076-E85E9B760B50}"/>
                </a:ext>
              </a:extLst>
            </p:cNvPr>
            <p:cNvSpPr txBox="1"/>
            <p:nvPr/>
          </p:nvSpPr>
          <p:spPr>
            <a:xfrm>
              <a:off x="4719918" y="1026993"/>
              <a:ext cx="19686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 </a:t>
              </a:r>
              <a:r>
                <a:rPr lang="en-US" sz="1200" dirty="0" err="1">
                  <a:solidFill>
                    <a:schemeClr val="dk1"/>
                  </a:solidFill>
                  <a:latin typeface="Montserrat Light"/>
                  <a:ea typeface="Montserrat Light"/>
                  <a:cs typeface="Montserrat Light"/>
                  <a:sym typeface="Montserrat Light"/>
                </a:rPr>
                <a:t>capabilitites</a:t>
              </a:r>
              <a:r>
                <a:rPr lang="en-US" sz="1200" dirty="0">
                  <a:solidFill>
                    <a:schemeClr val="dk1"/>
                  </a:solidFill>
                  <a:latin typeface="Montserrat Light"/>
                  <a:ea typeface="Montserrat Light"/>
                  <a:cs typeface="Montserrat Light"/>
                  <a:sym typeface="Montserrat Light"/>
                </a:rPr>
                <a:t> and runtime restrictions</a:t>
              </a:r>
              <a:endParaRPr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Current CAMARA API</a:t>
            </a:r>
            <a:br>
              <a:rPr lang="en-US"/>
            </a:br>
            <a:r>
              <a:rPr lang="en-US"/>
              <a:t>Families (2)</a:t>
            </a:r>
            <a:endParaRPr/>
          </a:p>
        </p:txBody>
      </p:sp>
      <p:grpSp>
        <p:nvGrpSpPr>
          <p:cNvPr id="14" name="Gruppieren 13">
            <a:extLst>
              <a:ext uri="{FF2B5EF4-FFF2-40B4-BE49-F238E27FC236}">
                <a16:creationId xmlns:a16="http://schemas.microsoft.com/office/drawing/2014/main" id="{D808994A-17FA-AD85-76A8-64CA509A36B7}"/>
              </a:ext>
            </a:extLst>
          </p:cNvPr>
          <p:cNvGrpSpPr/>
          <p:nvPr/>
        </p:nvGrpSpPr>
        <p:grpSpPr>
          <a:xfrm>
            <a:off x="5514918" y="4785213"/>
            <a:ext cx="1969200" cy="1269681"/>
            <a:chOff x="1923708" y="4908046"/>
            <a:chExt cx="1969200" cy="1269681"/>
          </a:xfrm>
        </p:grpSpPr>
        <p:sp>
          <p:nvSpPr>
            <p:cNvPr id="799" name="Google Shape;799;p25"/>
            <p:cNvSpPr txBox="1"/>
            <p:nvPr/>
          </p:nvSpPr>
          <p:spPr>
            <a:xfrm>
              <a:off x="1923708" y="5531227"/>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Create and configure site to cloud network service by one click</a:t>
              </a:r>
              <a:endParaRPr/>
            </a:p>
          </p:txBody>
        </p:sp>
        <p:sp>
          <p:nvSpPr>
            <p:cNvPr id="800" name="Google Shape;800;p25"/>
            <p:cNvSpPr/>
            <p:nvPr/>
          </p:nvSpPr>
          <p:spPr>
            <a:xfrm>
              <a:off x="2098308" y="4908046"/>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Site to Cloud VPN</a:t>
              </a:r>
              <a:endParaRPr dirty="0"/>
            </a:p>
          </p:txBody>
        </p:sp>
      </p:grpSp>
      <p:grpSp>
        <p:nvGrpSpPr>
          <p:cNvPr id="10" name="Gruppieren 9">
            <a:extLst>
              <a:ext uri="{FF2B5EF4-FFF2-40B4-BE49-F238E27FC236}">
                <a16:creationId xmlns:a16="http://schemas.microsoft.com/office/drawing/2014/main" id="{47AAC5C5-5AC2-AC5A-C93B-5ABC771E7068}"/>
              </a:ext>
            </a:extLst>
          </p:cNvPr>
          <p:cNvGrpSpPr/>
          <p:nvPr/>
        </p:nvGrpSpPr>
        <p:grpSpPr>
          <a:xfrm>
            <a:off x="1977079" y="4785213"/>
            <a:ext cx="1969200" cy="1261963"/>
            <a:chOff x="3820062" y="3373185"/>
            <a:chExt cx="1969200" cy="1261963"/>
          </a:xfrm>
        </p:grpSpPr>
        <p:sp>
          <p:nvSpPr>
            <p:cNvPr id="801" name="Google Shape;801;p25"/>
            <p:cNvSpPr/>
            <p:nvPr/>
          </p:nvSpPr>
          <p:spPr>
            <a:xfrm>
              <a:off x="3994662" y="3373185"/>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Short Message Service</a:t>
              </a:r>
              <a:endParaRPr dirty="0"/>
            </a:p>
          </p:txBody>
        </p:sp>
        <p:sp>
          <p:nvSpPr>
            <p:cNvPr id="802" name="Google Shape;802;p25"/>
            <p:cNvSpPr txBox="1"/>
            <p:nvPr/>
          </p:nvSpPr>
          <p:spPr>
            <a:xfrm>
              <a:off x="3820062"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Send SMS to the destination address(es)</a:t>
              </a:r>
              <a:endParaRPr/>
            </a:p>
          </p:txBody>
        </p:sp>
      </p:grpSp>
      <p:grpSp>
        <p:nvGrpSpPr>
          <p:cNvPr id="11" name="Gruppieren 10">
            <a:extLst>
              <a:ext uri="{FF2B5EF4-FFF2-40B4-BE49-F238E27FC236}">
                <a16:creationId xmlns:a16="http://schemas.microsoft.com/office/drawing/2014/main" id="{54309443-FB38-DD0A-3F50-1DF64489EF0F}"/>
              </a:ext>
            </a:extLst>
          </p:cNvPr>
          <p:cNvGrpSpPr/>
          <p:nvPr/>
        </p:nvGrpSpPr>
        <p:grpSpPr>
          <a:xfrm>
            <a:off x="5816762" y="3302014"/>
            <a:ext cx="1969200" cy="1261963"/>
            <a:chOff x="5905539" y="3318845"/>
            <a:chExt cx="1969200" cy="1261963"/>
          </a:xfrm>
        </p:grpSpPr>
        <p:sp>
          <p:nvSpPr>
            <p:cNvPr id="803" name="Google Shape;803;p25"/>
            <p:cNvSpPr/>
            <p:nvPr/>
          </p:nvSpPr>
          <p:spPr>
            <a:xfrm>
              <a:off x="6080139"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Marketing / Outreach</a:t>
              </a:r>
              <a:endParaRPr dirty="0"/>
            </a:p>
          </p:txBody>
        </p:sp>
        <p:sp>
          <p:nvSpPr>
            <p:cNvPr id="804" name="Google Shape;804;p25"/>
            <p:cNvSpPr txBox="1"/>
            <p:nvPr/>
          </p:nvSpPr>
          <p:spPr>
            <a:xfrm>
              <a:off x="5905539" y="39343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grpSp>
      <p:grpSp>
        <p:nvGrpSpPr>
          <p:cNvPr id="5" name="Gruppieren 4">
            <a:extLst>
              <a:ext uri="{FF2B5EF4-FFF2-40B4-BE49-F238E27FC236}">
                <a16:creationId xmlns:a16="http://schemas.microsoft.com/office/drawing/2014/main" id="{870E3CF4-CD3C-B067-554B-098302425A05}"/>
              </a:ext>
            </a:extLst>
          </p:cNvPr>
          <p:cNvGrpSpPr/>
          <p:nvPr/>
        </p:nvGrpSpPr>
        <p:grpSpPr>
          <a:xfrm>
            <a:off x="5816762" y="1829519"/>
            <a:ext cx="1969200" cy="1077163"/>
            <a:chOff x="5905539" y="1872380"/>
            <a:chExt cx="1969200" cy="1077163"/>
          </a:xfrm>
        </p:grpSpPr>
        <p:sp>
          <p:nvSpPr>
            <p:cNvPr id="805" name="Google Shape;805;p25"/>
            <p:cNvSpPr/>
            <p:nvPr/>
          </p:nvSpPr>
          <p:spPr>
            <a:xfrm>
              <a:off x="6080139"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API Backlog</a:t>
              </a:r>
              <a:endParaRPr dirty="0"/>
            </a:p>
          </p:txBody>
        </p:sp>
        <p:sp>
          <p:nvSpPr>
            <p:cNvPr id="806" name="Google Shape;806;p25"/>
            <p:cNvSpPr txBox="1"/>
            <p:nvPr/>
          </p:nvSpPr>
          <p:spPr>
            <a:xfrm>
              <a:off x="5905539" y="2487843"/>
              <a:ext cx="1969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grpSp>
      <p:sp>
        <p:nvSpPr>
          <p:cNvPr id="807" name="Google Shape;807;p25"/>
          <p:cNvSpPr txBox="1"/>
          <p:nvPr/>
        </p:nvSpPr>
        <p:spPr>
          <a:xfrm>
            <a:off x="5975941" y="1366827"/>
            <a:ext cx="51537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3A9BF3"/>
                </a:solidFill>
                <a:latin typeface="Montserrat Medium"/>
                <a:ea typeface="Montserrat Medium"/>
                <a:cs typeface="Montserrat Medium"/>
                <a:sym typeface="Montserrat Medium"/>
              </a:rPr>
              <a:t>CAMARA Working Groups</a:t>
            </a:r>
            <a:endParaRPr sz="2000" dirty="0">
              <a:solidFill>
                <a:srgbClr val="3A9BF3"/>
              </a:solidFill>
              <a:latin typeface="Montserrat Medium"/>
              <a:ea typeface="Montserrat Medium"/>
              <a:cs typeface="Montserrat Medium"/>
              <a:sym typeface="Montserrat Medium"/>
            </a:endParaRPr>
          </a:p>
        </p:txBody>
      </p:sp>
      <p:grpSp>
        <p:nvGrpSpPr>
          <p:cNvPr id="12" name="Gruppieren 11">
            <a:extLst>
              <a:ext uri="{FF2B5EF4-FFF2-40B4-BE49-F238E27FC236}">
                <a16:creationId xmlns:a16="http://schemas.microsoft.com/office/drawing/2014/main" id="{0C86AAF6-AADE-120C-19FC-8310A3BD3787}"/>
              </a:ext>
            </a:extLst>
          </p:cNvPr>
          <p:cNvGrpSpPr/>
          <p:nvPr/>
        </p:nvGrpSpPr>
        <p:grpSpPr>
          <a:xfrm>
            <a:off x="7569212" y="3302014"/>
            <a:ext cx="1969200" cy="1446463"/>
            <a:chOff x="7685250" y="3318845"/>
            <a:chExt cx="1969200" cy="1446463"/>
          </a:xfrm>
        </p:grpSpPr>
        <p:sp>
          <p:nvSpPr>
            <p:cNvPr id="808" name="Google Shape;808;p25"/>
            <p:cNvSpPr/>
            <p:nvPr/>
          </p:nvSpPr>
          <p:spPr>
            <a:xfrm>
              <a:off x="7859850"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Release Management</a:t>
              </a:r>
              <a:endParaRPr dirty="0"/>
            </a:p>
          </p:txBody>
        </p:sp>
        <p:sp>
          <p:nvSpPr>
            <p:cNvPr id="809" name="Google Shape;809;p25"/>
            <p:cNvSpPr txBox="1"/>
            <p:nvPr/>
          </p:nvSpPr>
          <p:spPr>
            <a:xfrm>
              <a:off x="7685250" y="3934308"/>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grpSp>
      <p:grpSp>
        <p:nvGrpSpPr>
          <p:cNvPr id="6" name="Gruppieren 5">
            <a:extLst>
              <a:ext uri="{FF2B5EF4-FFF2-40B4-BE49-F238E27FC236}">
                <a16:creationId xmlns:a16="http://schemas.microsoft.com/office/drawing/2014/main" id="{54599F0C-9C59-C66E-1BF3-2BBFC2668AC1}"/>
              </a:ext>
            </a:extLst>
          </p:cNvPr>
          <p:cNvGrpSpPr/>
          <p:nvPr/>
        </p:nvGrpSpPr>
        <p:grpSpPr>
          <a:xfrm>
            <a:off x="7568191" y="1829519"/>
            <a:ext cx="1969200" cy="1259064"/>
            <a:chOff x="7685313" y="1872380"/>
            <a:chExt cx="1969200" cy="1259064"/>
          </a:xfrm>
        </p:grpSpPr>
        <p:sp>
          <p:nvSpPr>
            <p:cNvPr id="810" name="Google Shape;810;p25"/>
            <p:cNvSpPr/>
            <p:nvPr/>
          </p:nvSpPr>
          <p:spPr>
            <a:xfrm>
              <a:off x="7859913"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Common-</a:t>
              </a:r>
              <a:endParaRPr sz="1400" b="1" dirty="0">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dirty="0" err="1">
                  <a:solidFill>
                    <a:srgbClr val="FFFFFF"/>
                  </a:solidFill>
                  <a:latin typeface="Montserrat SemiBold"/>
                  <a:ea typeface="Montserrat SemiBold"/>
                  <a:cs typeface="Montserrat SemiBold"/>
                  <a:sym typeface="Montserrat SemiBold"/>
                </a:rPr>
                <a:t>alities</a:t>
              </a:r>
              <a:endParaRPr sz="1400" b="1" dirty="0">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484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Guidelines and assets mandatory for all CAMARA Sub Projects</a:t>
              </a:r>
              <a:endParaRPr dirty="0"/>
            </a:p>
          </p:txBody>
        </p:sp>
      </p:grpSp>
      <p:grpSp>
        <p:nvGrpSpPr>
          <p:cNvPr id="16" name="Gruppieren 15">
            <a:extLst>
              <a:ext uri="{FF2B5EF4-FFF2-40B4-BE49-F238E27FC236}">
                <a16:creationId xmlns:a16="http://schemas.microsoft.com/office/drawing/2014/main" id="{D8634507-9DED-9971-9475-77D614B05802}"/>
              </a:ext>
            </a:extLst>
          </p:cNvPr>
          <p:cNvGrpSpPr/>
          <p:nvPr/>
        </p:nvGrpSpPr>
        <p:grpSpPr>
          <a:xfrm>
            <a:off x="9017777" y="4785213"/>
            <a:ext cx="1969200" cy="1445143"/>
            <a:chOff x="5647276" y="4923560"/>
            <a:chExt cx="1969200" cy="1445143"/>
          </a:xfrm>
        </p:grpSpPr>
        <p:sp>
          <p:nvSpPr>
            <p:cNvPr id="812" name="Google Shape;812;p25"/>
            <p:cNvSpPr/>
            <p:nvPr/>
          </p:nvSpPr>
          <p:spPr>
            <a:xfrm>
              <a:off x="5821876" y="4923560"/>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Web RTC</a:t>
              </a:r>
              <a:endParaRPr dirty="0"/>
            </a:p>
          </p:txBody>
        </p:sp>
        <p:sp>
          <p:nvSpPr>
            <p:cNvPr id="813" name="Google Shape;813;p25"/>
            <p:cNvSpPr txBox="1"/>
            <p:nvPr/>
          </p:nvSpPr>
          <p:spPr>
            <a:xfrm>
              <a:off x="5647276" y="5537703"/>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Add real-time communication capabilities to  applications</a:t>
              </a:r>
              <a:endParaRPr dirty="0"/>
            </a:p>
          </p:txBody>
        </p:sp>
      </p:grpSp>
      <p:grpSp>
        <p:nvGrpSpPr>
          <p:cNvPr id="9" name="Gruppieren 8">
            <a:extLst>
              <a:ext uri="{FF2B5EF4-FFF2-40B4-BE49-F238E27FC236}">
                <a16:creationId xmlns:a16="http://schemas.microsoft.com/office/drawing/2014/main" id="{ED57B278-4F6B-BB9D-6CB3-7C5371DE0B35}"/>
              </a:ext>
            </a:extLst>
          </p:cNvPr>
          <p:cNvGrpSpPr/>
          <p:nvPr/>
        </p:nvGrpSpPr>
        <p:grpSpPr>
          <a:xfrm>
            <a:off x="208317" y="4785213"/>
            <a:ext cx="1969200" cy="1261963"/>
            <a:chOff x="2051248" y="3373185"/>
            <a:chExt cx="1969200" cy="1261963"/>
          </a:xfrm>
        </p:grpSpPr>
        <p:sp>
          <p:nvSpPr>
            <p:cNvPr id="814" name="Google Shape;814;p25"/>
            <p:cNvSpPr/>
            <p:nvPr/>
          </p:nvSpPr>
          <p:spPr>
            <a:xfrm>
              <a:off x="2225848" y="3373185"/>
              <a:ext cx="1620000" cy="6303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Region Device Count</a:t>
              </a:r>
              <a:endParaRPr dirty="0"/>
            </a:p>
          </p:txBody>
        </p:sp>
        <p:sp>
          <p:nvSpPr>
            <p:cNvPr id="815" name="Google Shape;815;p25"/>
            <p:cNvSpPr txBox="1"/>
            <p:nvPr/>
          </p:nvSpPr>
          <p:spPr>
            <a:xfrm>
              <a:off x="2051248" y="398864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Query the number of active devices in the specified area</a:t>
              </a:r>
              <a:endParaRPr/>
            </a:p>
          </p:txBody>
        </p:sp>
      </p:grpSp>
      <p:grpSp>
        <p:nvGrpSpPr>
          <p:cNvPr id="15" name="Gruppieren 14">
            <a:extLst>
              <a:ext uri="{FF2B5EF4-FFF2-40B4-BE49-F238E27FC236}">
                <a16:creationId xmlns:a16="http://schemas.microsoft.com/office/drawing/2014/main" id="{B408B592-FE2D-8126-E56A-248616CCF9D8}"/>
              </a:ext>
            </a:extLst>
          </p:cNvPr>
          <p:cNvGrpSpPr/>
          <p:nvPr/>
        </p:nvGrpSpPr>
        <p:grpSpPr>
          <a:xfrm>
            <a:off x="7266514" y="4785213"/>
            <a:ext cx="1969200" cy="1445140"/>
            <a:chOff x="3835947" y="4923560"/>
            <a:chExt cx="1969200" cy="1445140"/>
          </a:xfrm>
        </p:grpSpPr>
        <p:sp>
          <p:nvSpPr>
            <p:cNvPr id="819" name="Google Shape;819;p25"/>
            <p:cNvSpPr/>
            <p:nvPr/>
          </p:nvSpPr>
          <p:spPr>
            <a:xfrm>
              <a:off x="4010547" y="4923560"/>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Verified Caller</a:t>
              </a:r>
              <a:endParaRPr dirty="0"/>
            </a:p>
          </p:txBody>
        </p:sp>
        <p:sp>
          <p:nvSpPr>
            <p:cNvPr id="820" name="Google Shape;820;p25"/>
            <p:cNvSpPr txBox="1"/>
            <p:nvPr/>
          </p:nvSpPr>
          <p:spPr>
            <a:xfrm>
              <a:off x="3835947" y="55377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Show certified information on the phone before a call is answered</a:t>
              </a:r>
              <a:endParaRPr dirty="0"/>
            </a:p>
          </p:txBody>
        </p:sp>
      </p:grpSp>
      <p:grpSp>
        <p:nvGrpSpPr>
          <p:cNvPr id="13" name="Gruppieren 12">
            <a:extLst>
              <a:ext uri="{FF2B5EF4-FFF2-40B4-BE49-F238E27FC236}">
                <a16:creationId xmlns:a16="http://schemas.microsoft.com/office/drawing/2014/main" id="{F3C77A6D-46F3-D59C-7FB3-BE1E0F01F46B}"/>
              </a:ext>
            </a:extLst>
          </p:cNvPr>
          <p:cNvGrpSpPr/>
          <p:nvPr/>
        </p:nvGrpSpPr>
        <p:grpSpPr>
          <a:xfrm>
            <a:off x="3750388" y="4785213"/>
            <a:ext cx="1969200" cy="1269681"/>
            <a:chOff x="250158" y="4908046"/>
            <a:chExt cx="1969200" cy="1269681"/>
          </a:xfrm>
        </p:grpSpPr>
        <p:sp>
          <p:nvSpPr>
            <p:cNvPr id="821" name="Google Shape;821;p25"/>
            <p:cNvSpPr/>
            <p:nvPr/>
          </p:nvSpPr>
          <p:spPr>
            <a:xfrm>
              <a:off x="424758" y="490804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SIM Swap</a:t>
              </a:r>
              <a:endParaRPr dirty="0"/>
            </a:p>
          </p:txBody>
        </p:sp>
        <p:sp>
          <p:nvSpPr>
            <p:cNvPr id="822" name="Google Shape;822;p25"/>
            <p:cNvSpPr txBox="1"/>
            <p:nvPr/>
          </p:nvSpPr>
          <p:spPr>
            <a:xfrm>
              <a:off x="250158" y="5531227"/>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Allows users to get information on SIM pairing changes</a:t>
              </a:r>
              <a:endParaRPr/>
            </a:p>
          </p:txBody>
        </p:sp>
      </p:grpSp>
      <p:grpSp>
        <p:nvGrpSpPr>
          <p:cNvPr id="8" name="Gruppieren 7">
            <a:extLst>
              <a:ext uri="{FF2B5EF4-FFF2-40B4-BE49-F238E27FC236}">
                <a16:creationId xmlns:a16="http://schemas.microsoft.com/office/drawing/2014/main" id="{2A4DA444-CB62-4431-0CDD-C330A4276BE0}"/>
              </a:ext>
            </a:extLst>
          </p:cNvPr>
          <p:cNvGrpSpPr/>
          <p:nvPr/>
        </p:nvGrpSpPr>
        <p:grpSpPr>
          <a:xfrm>
            <a:off x="3750388" y="3302014"/>
            <a:ext cx="1969200" cy="1446460"/>
            <a:chOff x="239919" y="3373185"/>
            <a:chExt cx="1969200" cy="1446460"/>
          </a:xfrm>
        </p:grpSpPr>
        <p:sp>
          <p:nvSpPr>
            <p:cNvPr id="823" name="Google Shape;823;p25"/>
            <p:cNvSpPr/>
            <p:nvPr/>
          </p:nvSpPr>
          <p:spPr>
            <a:xfrm>
              <a:off x="414519" y="3373185"/>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Quality on Demand</a:t>
              </a:r>
              <a:endParaRPr dirty="0"/>
            </a:p>
          </p:txBody>
        </p:sp>
        <p:sp>
          <p:nvSpPr>
            <p:cNvPr id="824" name="Google Shape;824;p25"/>
            <p:cNvSpPr txBox="1"/>
            <p:nvPr/>
          </p:nvSpPr>
          <p:spPr>
            <a:xfrm>
              <a:off x="239919" y="3988648"/>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set mobile connection quality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and get notifications</a:t>
              </a:r>
              <a:endParaRPr dirty="0"/>
            </a:p>
          </p:txBody>
        </p:sp>
      </p:grpSp>
      <p:grpSp>
        <p:nvGrpSpPr>
          <p:cNvPr id="7" name="Gruppieren 6">
            <a:extLst>
              <a:ext uri="{FF2B5EF4-FFF2-40B4-BE49-F238E27FC236}">
                <a16:creationId xmlns:a16="http://schemas.microsoft.com/office/drawing/2014/main" id="{48E350AC-2A57-6741-3DDA-9F74A8687679}"/>
              </a:ext>
            </a:extLst>
          </p:cNvPr>
          <p:cNvGrpSpPr/>
          <p:nvPr/>
        </p:nvGrpSpPr>
        <p:grpSpPr>
          <a:xfrm>
            <a:off x="9319621" y="1829519"/>
            <a:ext cx="1969200" cy="1446460"/>
            <a:chOff x="9514919" y="1872380"/>
            <a:chExt cx="1969200" cy="1446460"/>
          </a:xfrm>
        </p:grpSpPr>
        <p:sp>
          <p:nvSpPr>
            <p:cNvPr id="826" name="Google Shape;826;p25"/>
            <p:cNvSpPr/>
            <p:nvPr/>
          </p:nvSpPr>
          <p:spPr>
            <a:xfrm>
              <a:off x="9689519" y="1872380"/>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Identity and Consent M</a:t>
              </a:r>
              <a:r>
                <a:rPr lang="en-US" b="1" dirty="0">
                  <a:solidFill>
                    <a:srgbClr val="FFFFFF"/>
                  </a:solidFill>
                  <a:latin typeface="Montserrat SemiBold"/>
                  <a:ea typeface="Montserrat SemiBold"/>
                  <a:cs typeface="Montserrat SemiBold"/>
                  <a:sym typeface="Montserrat SemiBold"/>
                </a:rPr>
                <a:t>anagement</a:t>
              </a:r>
              <a:endParaRPr sz="1400" b="1" dirty="0">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514919" y="248784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solutions to capture, store and manage user consent</a:t>
              </a:r>
              <a:endParaRPr dirty="0"/>
            </a:p>
          </p:txBody>
        </p:sp>
      </p:grpSp>
      <p:grpSp>
        <p:nvGrpSpPr>
          <p:cNvPr id="2" name="Gruppieren 1">
            <a:extLst>
              <a:ext uri="{FF2B5EF4-FFF2-40B4-BE49-F238E27FC236}">
                <a16:creationId xmlns:a16="http://schemas.microsoft.com/office/drawing/2014/main" id="{2BDE1450-D251-6093-EDAE-E239D6CF7442}"/>
              </a:ext>
            </a:extLst>
          </p:cNvPr>
          <p:cNvGrpSpPr/>
          <p:nvPr/>
        </p:nvGrpSpPr>
        <p:grpSpPr>
          <a:xfrm>
            <a:off x="3750388" y="1829519"/>
            <a:ext cx="1969200" cy="1457768"/>
            <a:chOff x="282327" y="1853716"/>
            <a:chExt cx="1969200" cy="1457768"/>
          </a:xfrm>
        </p:grpSpPr>
        <p:sp>
          <p:nvSpPr>
            <p:cNvPr id="756" name="Google Shape;756;p24"/>
            <p:cNvSpPr/>
            <p:nvPr/>
          </p:nvSpPr>
          <p:spPr>
            <a:xfrm>
              <a:off x="456927"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Number Verification</a:t>
              </a:r>
              <a:endParaRPr dirty="0"/>
            </a:p>
          </p:txBody>
        </p:sp>
        <p:sp>
          <p:nvSpPr>
            <p:cNvPr id="757" name="Google Shape;757;p24"/>
            <p:cNvSpPr txBox="1"/>
            <p:nvPr/>
          </p:nvSpPr>
          <p:spPr>
            <a:xfrm>
              <a:off x="282327"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Allows users to </a:t>
              </a:r>
              <a:endParaRPr dirty="0"/>
            </a:p>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verify the phone number of the connected device</a:t>
              </a:r>
              <a:endParaRPr dirty="0"/>
            </a:p>
          </p:txBody>
        </p:sp>
      </p:grpSp>
      <p:grpSp>
        <p:nvGrpSpPr>
          <p:cNvPr id="3" name="Gruppieren 2">
            <a:extLst>
              <a:ext uri="{FF2B5EF4-FFF2-40B4-BE49-F238E27FC236}">
                <a16:creationId xmlns:a16="http://schemas.microsoft.com/office/drawing/2014/main" id="{400DC57A-08DF-D5D9-0A24-AB5A3457B7CA}"/>
              </a:ext>
            </a:extLst>
          </p:cNvPr>
          <p:cNvGrpSpPr/>
          <p:nvPr/>
        </p:nvGrpSpPr>
        <p:grpSpPr>
          <a:xfrm>
            <a:off x="208317" y="3302014"/>
            <a:ext cx="1969200" cy="1273271"/>
            <a:chOff x="2046514" y="1853716"/>
            <a:chExt cx="1969200" cy="1273271"/>
          </a:xfrm>
        </p:grpSpPr>
        <p:sp>
          <p:nvSpPr>
            <p:cNvPr id="761" name="Google Shape;761;p24"/>
            <p:cNvSpPr/>
            <p:nvPr/>
          </p:nvSpPr>
          <p:spPr>
            <a:xfrm>
              <a:off x="2221114"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OTP Validation</a:t>
              </a:r>
              <a:endParaRPr dirty="0"/>
            </a:p>
          </p:txBody>
        </p:sp>
        <p:sp>
          <p:nvSpPr>
            <p:cNvPr id="762" name="Google Shape;762;p24"/>
            <p:cNvSpPr txBox="1"/>
            <p:nvPr/>
          </p:nvSpPr>
          <p:spPr>
            <a:xfrm>
              <a:off x="2046514" y="2480487"/>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To offer secure user authentication to service providers</a:t>
              </a:r>
              <a:endParaRPr/>
            </a:p>
          </p:txBody>
        </p:sp>
      </p:grpSp>
      <p:grpSp>
        <p:nvGrpSpPr>
          <p:cNvPr id="4" name="Gruppieren 3">
            <a:extLst>
              <a:ext uri="{FF2B5EF4-FFF2-40B4-BE49-F238E27FC236}">
                <a16:creationId xmlns:a16="http://schemas.microsoft.com/office/drawing/2014/main" id="{B36901FC-D87E-4FD8-DDD4-3095090F692A}"/>
              </a:ext>
            </a:extLst>
          </p:cNvPr>
          <p:cNvGrpSpPr/>
          <p:nvPr/>
        </p:nvGrpSpPr>
        <p:grpSpPr>
          <a:xfrm>
            <a:off x="1981848" y="3302014"/>
            <a:ext cx="1969200" cy="1457768"/>
            <a:chOff x="3792588" y="1853716"/>
            <a:chExt cx="1969200" cy="1457768"/>
          </a:xfrm>
        </p:grpSpPr>
        <p:sp>
          <p:nvSpPr>
            <p:cNvPr id="773" name="Google Shape;773;p24"/>
            <p:cNvSpPr txBox="1"/>
            <p:nvPr/>
          </p:nvSpPr>
          <p:spPr>
            <a:xfrm>
              <a:off x="3792588" y="2480487"/>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Get dynamic population density data in a specific area for a future date &amp; time</a:t>
              </a:r>
              <a:endParaRPr/>
            </a:p>
          </p:txBody>
        </p:sp>
        <p:sp>
          <p:nvSpPr>
            <p:cNvPr id="774" name="Google Shape;774;p24"/>
            <p:cNvSpPr/>
            <p:nvPr/>
          </p:nvSpPr>
          <p:spPr>
            <a:xfrm>
              <a:off x="3967188" y="1853716"/>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Population Density Data</a:t>
              </a:r>
              <a:endParaRPr dirty="0"/>
            </a:p>
          </p:txBody>
        </p:sp>
      </p:grpSp>
      <p:grpSp>
        <p:nvGrpSpPr>
          <p:cNvPr id="35" name="Gruppieren 34">
            <a:extLst>
              <a:ext uri="{FF2B5EF4-FFF2-40B4-BE49-F238E27FC236}">
                <a16:creationId xmlns:a16="http://schemas.microsoft.com/office/drawing/2014/main" id="{8A30186B-16E5-42CA-E499-3918B59DC8BB}"/>
              </a:ext>
            </a:extLst>
          </p:cNvPr>
          <p:cNvGrpSpPr/>
          <p:nvPr/>
        </p:nvGrpSpPr>
        <p:grpSpPr>
          <a:xfrm>
            <a:off x="1979352" y="1829519"/>
            <a:ext cx="1969200" cy="1440012"/>
            <a:chOff x="9366795" y="4816088"/>
            <a:chExt cx="1969200" cy="1440012"/>
          </a:xfrm>
        </p:grpSpPr>
        <p:sp>
          <p:nvSpPr>
            <p:cNvPr id="769" name="Google Shape;769;p24"/>
            <p:cNvSpPr/>
            <p:nvPr/>
          </p:nvSpPr>
          <p:spPr>
            <a:xfrm>
              <a:off x="9541395" y="4816088"/>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Network Slice Booking</a:t>
              </a:r>
              <a:endParaRPr dirty="0"/>
            </a:p>
          </p:txBody>
        </p:sp>
        <p:sp>
          <p:nvSpPr>
            <p:cNvPr id="770" name="Google Shape;770;p24"/>
            <p:cNvSpPr txBox="1"/>
            <p:nvPr/>
          </p:nvSpPr>
          <p:spPr>
            <a:xfrm>
              <a:off x="9366795" y="542510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Reserve, dynamically provision, query, dynamically delete a slice</a:t>
              </a:r>
              <a:endParaRPr dirty="0"/>
            </a:p>
          </p:txBody>
        </p:sp>
      </p:grpSp>
      <p:grpSp>
        <p:nvGrpSpPr>
          <p:cNvPr id="34" name="Gruppieren 33">
            <a:extLst>
              <a:ext uri="{FF2B5EF4-FFF2-40B4-BE49-F238E27FC236}">
                <a16:creationId xmlns:a16="http://schemas.microsoft.com/office/drawing/2014/main" id="{D3D0B200-94E0-6007-4F78-0B9527954BF1}"/>
              </a:ext>
            </a:extLst>
          </p:cNvPr>
          <p:cNvGrpSpPr/>
          <p:nvPr/>
        </p:nvGrpSpPr>
        <p:grpSpPr>
          <a:xfrm>
            <a:off x="208317" y="1829519"/>
            <a:ext cx="1969200" cy="1264393"/>
            <a:chOff x="7558598" y="4797268"/>
            <a:chExt cx="1969200" cy="1264393"/>
          </a:xfrm>
        </p:grpSpPr>
        <p:sp>
          <p:nvSpPr>
            <p:cNvPr id="781" name="Google Shape;781;p24"/>
            <p:cNvSpPr/>
            <p:nvPr/>
          </p:nvSpPr>
          <p:spPr>
            <a:xfrm>
              <a:off x="7733198" y="4797268"/>
              <a:ext cx="1620000" cy="63032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Network Access Management</a:t>
              </a:r>
              <a:endParaRPr dirty="0"/>
            </a:p>
          </p:txBody>
        </p:sp>
        <p:sp>
          <p:nvSpPr>
            <p:cNvPr id="782" name="Google Shape;782;p24"/>
            <p:cNvSpPr txBox="1"/>
            <p:nvPr/>
          </p:nvSpPr>
          <p:spPr>
            <a:xfrm>
              <a:off x="7558598" y="5415161"/>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Manage fixed devices that reside at customer premises</a:t>
              </a:r>
              <a:endParaRPr dirty="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pic>
        <p:nvPicPr>
          <p:cNvPr id="4" name="Grafik 3">
            <a:extLst>
              <a:ext uri="{FF2B5EF4-FFF2-40B4-BE49-F238E27FC236}">
                <a16:creationId xmlns:a16="http://schemas.microsoft.com/office/drawing/2014/main" id="{9473FC52-9F7F-B1D6-5A60-4DA917DDE8B4}"/>
              </a:ext>
            </a:extLst>
          </p:cNvPr>
          <p:cNvPicPr>
            <a:picLocks noChangeAspect="1"/>
          </p:cNvPicPr>
          <p:nvPr/>
        </p:nvPicPr>
        <p:blipFill>
          <a:blip r:embed="rId3"/>
          <a:stretch>
            <a:fillRect/>
          </a:stretch>
        </p:blipFill>
        <p:spPr>
          <a:xfrm>
            <a:off x="1385304" y="1949277"/>
            <a:ext cx="8751465" cy="4206785"/>
          </a:xfrm>
          <a:prstGeom prst="rect">
            <a:avLst/>
          </a:prstGeom>
        </p:spPr>
      </p:pic>
    </p:spTree>
    <p:extLst>
      <p:ext uri="{BB962C8B-B14F-4D97-AF65-F5344CB8AC3E}">
        <p14:creationId xmlns:p14="http://schemas.microsoft.com/office/powerpoint/2010/main" val="213897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461624"/>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Edge Compute</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950" name="Google Shape;950;p32"/>
          <p:cNvPicPr preferRelativeResize="0"/>
          <p:nvPr/>
        </p:nvPicPr>
        <p:blipFill rotWithShape="1">
          <a:blip r:embed="rId3">
            <a:alphaModFix/>
          </a:blip>
          <a:srcRect/>
          <a:stretch/>
        </p:blipFill>
        <p:spPr>
          <a:xfrm>
            <a:off x="1641413" y="1873152"/>
            <a:ext cx="8239247" cy="4192049"/>
          </a:xfrm>
          <a:prstGeom prst="rect">
            <a:avLst/>
          </a:prstGeom>
          <a:noFill/>
          <a:ln w="19050" cap="flat" cmpd="sng">
            <a:solidFill>
              <a:srgbClr val="3A9BF3"/>
            </a:solidFill>
            <a:prstDash val="solid"/>
            <a:round/>
            <a:headEnd type="none" w="sm" len="sm"/>
            <a:tailEnd type="none" w="sm" len="sm"/>
          </a:ln>
        </p:spPr>
      </p:pic>
      <p:sp>
        <p:nvSpPr>
          <p:cNvPr id="951" name="Google Shape;951;p32"/>
          <p:cNvSpPr/>
          <p:nvPr/>
        </p:nvSpPr>
        <p:spPr>
          <a:xfrm>
            <a:off x="5829300" y="1543700"/>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33"/>
          <p:cNvPicPr preferRelativeResize="0"/>
          <p:nvPr/>
        </p:nvPicPr>
        <p:blipFill rotWithShape="1">
          <a:blip r:embed="rId3">
            <a:alphaModFix/>
          </a:blip>
          <a:srcRect/>
          <a:stretch/>
        </p:blipFill>
        <p:spPr>
          <a:xfrm>
            <a:off x="2570967" y="1347817"/>
            <a:ext cx="6380142" cy="4946622"/>
          </a:xfrm>
          <a:prstGeom prst="rect">
            <a:avLst/>
          </a:prstGeom>
          <a:noFill/>
          <a:ln w="19050" cap="flat" cmpd="sng">
            <a:solidFill>
              <a:srgbClr val="3A9BF3"/>
            </a:solidFill>
            <a:prstDash val="solid"/>
            <a:round/>
            <a:headEnd type="none" w="sm" len="sm"/>
            <a:tailEnd type="none" w="sm" len="sm"/>
          </a:ln>
        </p:spPr>
      </p:pic>
      <p:sp>
        <p:nvSpPr>
          <p:cNvPr id="958" name="Google Shape;958;p33"/>
          <p:cNvSpPr/>
          <p:nvPr/>
        </p:nvSpPr>
        <p:spPr>
          <a:xfrm rot="-5400000">
            <a:off x="1577575" y="19716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5" name="Google Shape;965;p34"/>
          <p:cNvPicPr preferRelativeResize="0"/>
          <p:nvPr/>
        </p:nvPicPr>
        <p:blipFill rotWithShape="1">
          <a:blip r:embed="rId3">
            <a:alphaModFix/>
          </a:blip>
          <a:srcRect/>
          <a:stretch/>
        </p:blipFill>
        <p:spPr>
          <a:xfrm>
            <a:off x="5061025" y="1427002"/>
            <a:ext cx="6092549" cy="3129550"/>
          </a:xfrm>
          <a:prstGeom prst="rect">
            <a:avLst/>
          </a:prstGeom>
          <a:noFill/>
          <a:ln w="19050" cap="flat" cmpd="sng">
            <a:solidFill>
              <a:srgbClr val="3A9BF3"/>
            </a:solidFill>
            <a:prstDash val="solid"/>
            <a:round/>
            <a:headEnd type="none" w="sm" len="sm"/>
            <a:tailEnd type="none" w="sm" len="sm"/>
          </a:ln>
        </p:spPr>
      </p:pic>
      <p:pic>
        <p:nvPicPr>
          <p:cNvPr id="966" name="Google Shape;966;p34"/>
          <p:cNvPicPr preferRelativeResize="0"/>
          <p:nvPr/>
        </p:nvPicPr>
        <p:blipFill rotWithShape="1">
          <a:blip r:embed="rId4">
            <a:alphaModFix/>
          </a:blip>
          <a:srcRect/>
          <a:stretch/>
        </p:blipFill>
        <p:spPr>
          <a:xfrm>
            <a:off x="288925" y="2509025"/>
            <a:ext cx="6886851" cy="3540949"/>
          </a:xfrm>
          <a:prstGeom prst="rect">
            <a:avLst/>
          </a:prstGeom>
          <a:noFill/>
          <a:ln w="19050" cap="flat" cmpd="sng">
            <a:solidFill>
              <a:srgbClr val="3A9BF3"/>
            </a:solidFill>
            <a:prstDash val="solid"/>
            <a:round/>
            <a:headEnd type="none" w="sm" len="sm"/>
            <a:tailEnd type="none" w="sm" len="sm"/>
          </a:ln>
        </p:spPr>
      </p:pic>
      <p:sp>
        <p:nvSpPr>
          <p:cNvPr id="967" name="Google Shape;967;p34"/>
          <p:cNvSpPr/>
          <p:nvPr/>
        </p:nvSpPr>
        <p:spPr>
          <a:xfrm rot="-5400000">
            <a:off x="1000225" y="1323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90364"/>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Each API family / working group in CAMARA is organized as a separate Sub Project with (example QoD):</a:t>
            </a:r>
            <a:endParaRPr sz="140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lead repository (containing API definition and API documentation)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0…n provider implementation repositories (containing API code)</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Light"/>
                <a:ea typeface="Montserrat Light"/>
                <a:cs typeface="Montserrat Light"/>
                <a:sym typeface="Montserrat Light"/>
              </a:rPr>
              <a:t>A dedicated mailing list</a:t>
            </a:r>
            <a:endParaRPr sz="140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3">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4">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1005" name="Google Shape;1005;p38"/>
          <p:cNvPicPr preferRelativeResize="0"/>
          <p:nvPr/>
        </p:nvPicPr>
        <p:blipFill rotWithShape="1">
          <a:blip r:embed="rId3">
            <a:alphaModFix/>
          </a:blip>
          <a:srcRect/>
          <a:stretch/>
        </p:blipFill>
        <p:spPr>
          <a:xfrm>
            <a:off x="444373" y="2387230"/>
            <a:ext cx="4854611" cy="3684555"/>
          </a:xfrm>
          <a:prstGeom prst="rect">
            <a:avLst/>
          </a:prstGeom>
          <a:noFill/>
          <a:ln>
            <a:noFill/>
          </a:ln>
        </p:spPr>
      </p:pic>
      <p:pic>
        <p:nvPicPr>
          <p:cNvPr id="1006" name="Google Shape;1006;p38"/>
          <p:cNvPicPr preferRelativeResize="0"/>
          <p:nvPr/>
        </p:nvPicPr>
        <p:blipFill rotWithShape="1">
          <a:blip r:embed="rId4">
            <a:alphaModFix/>
          </a:blip>
          <a:srcRect/>
          <a:stretch/>
        </p:blipFill>
        <p:spPr>
          <a:xfrm>
            <a:off x="5923173" y="2387229"/>
            <a:ext cx="4737286" cy="3684555"/>
          </a:xfrm>
          <a:prstGeom prst="rect">
            <a:avLst/>
          </a:prstGeom>
          <a:noFill/>
          <a:ln>
            <a:noFill/>
          </a:ln>
        </p:spPr>
      </p:pic>
      <p:sp>
        <p:nvSpPr>
          <p:cNvPr id="1007" name="Google Shape;1007;p38"/>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1008" name="Google Shape;1008;p38"/>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a:t>
            </a:r>
            <a:r>
              <a:rPr lang="en-US" sz="2000" dirty="0" err="1"/>
              <a:t>licences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a possibility</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Develop APIs and products based on the network capabilitites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Implement an exposure infrastructure</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Define commercial products</a:t>
            </a:r>
            <a:endParaRPr sz="200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a:latin typeface="Montserrat Medium"/>
                <a:ea typeface="Montserrat Medium"/>
                <a:cs typeface="Montserrat Medium"/>
                <a:sym typeface="Montserrat Medium"/>
              </a:rPr>
              <a:t>Sell it</a:t>
            </a:r>
            <a:endParaRPr sz="200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Customer</a:t>
            </a:r>
            <a:endParaRPr/>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BCCE2"/>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a:solidFill>
                  <a:schemeClr val="dk2"/>
                </a:solidFill>
                <a:latin typeface="Montserrat Medium"/>
                <a:ea typeface="Montserrat Medium"/>
                <a:cs typeface="Montserrat Medium"/>
                <a:sym typeface="Montserrat Medium"/>
              </a:rPr>
              <a:t>Why Join CAMARA as a sponsor /member?</a:t>
            </a:r>
            <a:endParaRPr sz="200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a:solidFill>
                  <a:schemeClr val="dk2"/>
                </a:solidFill>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a:t>
            </a:r>
            <a:endParaRPr sz="200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a:solidFill>
                  <a:srgbClr val="222222"/>
                </a:solidFill>
                <a:latin typeface="Montserrat Light"/>
                <a:ea typeface="Montserrat Light"/>
                <a:cs typeface="Montserrat Light"/>
                <a:sym typeface="Montserrat Light"/>
              </a:rPr>
              <a:t>For organizations: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are interested to show your logo on the CAMARA website as </a:t>
            </a:r>
            <a:r>
              <a:rPr lang="en-US">
                <a:solidFill>
                  <a:schemeClr val="dk2"/>
                </a:solidFill>
                <a:latin typeface="Montserrat Medium"/>
                <a:ea typeface="Montserrat Medium"/>
                <a:cs typeface="Montserrat Medium"/>
                <a:sym typeface="Montserrat Medium"/>
              </a:rPr>
              <a:t>“Participating Organization”</a:t>
            </a:r>
            <a:r>
              <a:rPr lang="en-US">
                <a:solidFill>
                  <a:srgbClr val="222222"/>
                </a:solidFill>
                <a:latin typeface="Montserrat Light"/>
                <a:ea typeface="Montserrat Light"/>
                <a:cs typeface="Montserrat Light"/>
                <a:sym typeface="Montserrat Light"/>
              </a:rPr>
              <a:t>  send a .SVG version of it to </a:t>
            </a:r>
            <a:r>
              <a:rPr lang="en-US">
                <a:solidFill>
                  <a:srgbClr val="3A9BF3"/>
                </a:solidFill>
                <a:latin typeface="Montserrat Medium"/>
                <a:ea typeface="Montserrat Medium"/>
                <a:cs typeface="Montserrat Medium"/>
                <a:sym typeface="Montserrat Medium"/>
              </a:rPr>
              <a:t>adm@lists.camaraproject.org</a:t>
            </a:r>
            <a:r>
              <a:rPr lang="en-US">
                <a:solidFill>
                  <a:srgbClr val="222222"/>
                </a:solidFill>
                <a:latin typeface="Montserrat Light"/>
                <a:ea typeface="Montserrat Light"/>
                <a:cs typeface="Montserrat Light"/>
                <a:sym typeface="Montserrat Light"/>
              </a:rPr>
              <a:t>. Participation is free, without any fees or obligations.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If you would like to become a </a:t>
            </a:r>
            <a:r>
              <a:rPr lang="en-US">
                <a:solidFill>
                  <a:schemeClr val="dk2"/>
                </a:solidFill>
                <a:latin typeface="Montserrat Medium"/>
                <a:ea typeface="Montserrat Medium"/>
                <a:cs typeface="Montserrat Medium"/>
                <a:sym typeface="Montserrat Medium"/>
              </a:rPr>
              <a:t>CAMARA sponsor</a:t>
            </a:r>
            <a:r>
              <a:rPr lang="en-US">
                <a:solidFill>
                  <a:srgbClr val="222222"/>
                </a:solidFill>
                <a:latin typeface="Montserrat Medium"/>
                <a:ea typeface="Montserrat Medium"/>
                <a:cs typeface="Montserrat Medium"/>
                <a:sym typeface="Montserrat Medium"/>
              </a:rPr>
              <a:t> </a:t>
            </a:r>
            <a:r>
              <a:rPr lang="en-US">
                <a:solidFill>
                  <a:srgbClr val="222222"/>
                </a:solidFill>
                <a:latin typeface="Montserrat Light"/>
                <a:ea typeface="Montserrat Light"/>
                <a:cs typeface="Montserrat Light"/>
                <a:sym typeface="Montserrat Light"/>
              </a:rPr>
              <a:t>please don’t hesitate to use the </a:t>
            </a:r>
            <a:r>
              <a:rPr lang="en-US" u="sng">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a:solidFill>
                  <a:srgbClr val="222222"/>
                </a:solidFill>
                <a:latin typeface="Montserrat Light"/>
                <a:ea typeface="Montserrat Light"/>
                <a:cs typeface="Montserrat Light"/>
                <a:sym typeface="Montserrat Light"/>
              </a:rPr>
              <a:t>. The cost is depending on the kind of membership and the number of employees.</a:t>
            </a:r>
            <a:endParaRPr>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a:solidFill>
                  <a:srgbClr val="222222"/>
                </a:solidFill>
                <a:latin typeface="Montserrat Light"/>
                <a:ea typeface="Montserrat Light"/>
                <a:cs typeface="Montserrat Light"/>
                <a:sym typeface="Montserrat Light"/>
              </a:rPr>
              <a:t>Associate Members of The Linux Foundation can also join as </a:t>
            </a:r>
            <a:r>
              <a:rPr lang="en-US">
                <a:solidFill>
                  <a:schemeClr val="dk2"/>
                </a:solidFill>
                <a:latin typeface="Montserrat Medium"/>
                <a:ea typeface="Montserrat Medium"/>
                <a:cs typeface="Montserrat Medium"/>
                <a:sym typeface="Montserrat Medium"/>
              </a:rPr>
              <a:t>"Associating organization"</a:t>
            </a:r>
            <a:r>
              <a:rPr lang="en-US">
                <a:solidFill>
                  <a:srgbClr val="222222"/>
                </a:solidFill>
                <a:latin typeface="Montserrat Light"/>
                <a:ea typeface="Montserrat Light"/>
                <a:cs typeface="Montserrat Light"/>
                <a:sym typeface="Montserrat Light"/>
              </a:rPr>
              <a:t> for free, without any fees or obligations.</a:t>
            </a:r>
            <a:endParaRPr>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Drive API Adoption (customers/developers and operators)</a:t>
            </a:r>
            <a:endParaRPr sz="200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a:latin typeface="Montserrat Medium"/>
                <a:ea typeface="Montserrat Medium"/>
                <a:cs typeface="Montserrat Medium"/>
                <a:sym typeface="Montserrat Medium"/>
              </a:rPr>
              <a:t>Individuals and organizations from API customers (e.g. enterprises and startups), aggregators, cloud operators, telco operators, network equipment vendors, system integrators, and software vendors are welcome to join CAMARA.  </a:t>
            </a:r>
            <a:endParaRPr sz="1200"/>
          </a:p>
          <a:p>
            <a:pPr marL="0" lvl="0" indent="0" algn="l" rtl="0">
              <a:lnSpc>
                <a:spcPct val="104000"/>
              </a:lnSpc>
              <a:spcBef>
                <a:spcPts val="1200"/>
              </a:spcBef>
              <a:spcAft>
                <a:spcPts val="0"/>
              </a:spcAft>
              <a:buClr>
                <a:schemeClr val="dk2"/>
              </a:buClr>
              <a:buSzPts val="1300"/>
              <a:buNone/>
            </a:pPr>
            <a:r>
              <a:rPr lang="en-US" sz="1200"/>
              <a:t>To access CAMARA technical resources like API definitions, API specifications or API code just visit the </a:t>
            </a:r>
            <a:r>
              <a:rPr lang="en-US" sz="1200" u="sng">
                <a:solidFill>
                  <a:schemeClr val="hlink"/>
                </a:solidFill>
                <a:latin typeface="Montserrat Medium"/>
                <a:ea typeface="Montserrat Medium"/>
                <a:cs typeface="Montserrat Medium"/>
                <a:sym typeface="Montserrat Medium"/>
                <a:hlinkClick r:id="rId4"/>
              </a:rPr>
              <a:t>CAMARA GitHub</a:t>
            </a:r>
            <a:r>
              <a:rPr lang="en-US" sz="1200"/>
              <a:t>. All resources are reachable without any prerequisite. To create issues and start contributing to CAMARA you need a free GitHub account without any further prerequisite. This participation is free, without any fees or obligation to work.</a:t>
            </a:r>
            <a:endParaRPr sz="1200"/>
          </a:p>
          <a:p>
            <a:pPr marL="0" lvl="0" indent="0" algn="l" rtl="0">
              <a:lnSpc>
                <a:spcPct val="104000"/>
              </a:lnSpc>
              <a:spcBef>
                <a:spcPts val="1200"/>
              </a:spcBef>
              <a:spcAft>
                <a:spcPts val="0"/>
              </a:spcAft>
              <a:buClr>
                <a:schemeClr val="dk2"/>
              </a:buClr>
              <a:buSzPts val="1300"/>
              <a:buNone/>
            </a:pPr>
            <a:r>
              <a:rPr lang="en-US" sz="1200"/>
              <a:t>If you are interested to be included in the CAMARA communication, please subscribe to </a:t>
            </a:r>
            <a:r>
              <a:rPr lang="en-US" sz="1200" u="sng">
                <a:solidFill>
                  <a:schemeClr val="hlink"/>
                </a:solidFill>
                <a:latin typeface="Montserrat Medium"/>
                <a:ea typeface="Montserrat Medium"/>
                <a:cs typeface="Montserrat Medium"/>
                <a:sym typeface="Montserrat Medium"/>
                <a:hlinkClick r:id="rId5"/>
              </a:rPr>
              <a:t>all+subscribe@lists.camaraproject.org</a:t>
            </a:r>
            <a:r>
              <a:rPr lang="en-US" sz="1200"/>
              <a:t>.  You may unsubscribe from CAMARA and these communications at any time. Participation is free.</a:t>
            </a:r>
            <a:endParaRPr sz="1200"/>
          </a:p>
          <a:p>
            <a:pPr marL="0" lvl="0" indent="0" algn="l" rtl="0">
              <a:lnSpc>
                <a:spcPct val="104000"/>
              </a:lnSpc>
              <a:spcBef>
                <a:spcPts val="1200"/>
              </a:spcBef>
              <a:spcAft>
                <a:spcPts val="0"/>
              </a:spcAft>
              <a:buClr>
                <a:schemeClr val="dk2"/>
              </a:buClr>
              <a:buSzPts val="1300"/>
              <a:buNone/>
            </a:pPr>
            <a:r>
              <a:rPr lang="en-US" sz="1200"/>
              <a:t>If you are interested to show your logo on the CAMARA website as “Participating Organization” you can send it to </a:t>
            </a:r>
            <a:r>
              <a:rPr lang="en-US" sz="1200" u="sng">
                <a:solidFill>
                  <a:schemeClr val="hlink"/>
                </a:solidFill>
                <a:latin typeface="Montserrat Medium"/>
                <a:ea typeface="Montserrat Medium"/>
                <a:cs typeface="Montserrat Medium"/>
                <a:sym typeface="Montserrat Medium"/>
                <a:hlinkClick r:id="rId6"/>
              </a:rPr>
              <a:t>adm@lists.camaraproject.org</a:t>
            </a:r>
            <a:r>
              <a:rPr lang="en-US" sz="1200"/>
              <a:t>. Participation is also free.</a:t>
            </a:r>
            <a:endParaRPr sz="1200"/>
          </a:p>
          <a:p>
            <a:pPr marL="0" lvl="0" indent="0" algn="l" rtl="0">
              <a:lnSpc>
                <a:spcPct val="104000"/>
              </a:lnSpc>
              <a:spcBef>
                <a:spcPts val="1200"/>
              </a:spcBef>
              <a:spcAft>
                <a:spcPts val="0"/>
              </a:spcAft>
              <a:buClr>
                <a:schemeClr val="dk2"/>
              </a:buClr>
              <a:buSzPts val="1300"/>
              <a:buNone/>
            </a:pPr>
            <a:r>
              <a:rPr lang="en-US" sz="1200"/>
              <a:t>If you would like to join as CAMARA sponsor or associating organization,  please don’t hesitate to use the enrollment link </a:t>
            </a:r>
            <a:r>
              <a:rPr lang="en-US" sz="1200" u="sng">
                <a:solidFill>
                  <a:schemeClr val="hlink"/>
                </a:solidFill>
                <a:latin typeface="Montserrat Medium"/>
                <a:ea typeface="Montserrat Medium"/>
                <a:cs typeface="Montserrat Medium"/>
                <a:sym typeface="Montserrat Medium"/>
                <a:hlinkClick r:id="rId7"/>
              </a:rPr>
              <a:t>https://enrollment.lfx.linuxfoundation.org/?project=camarafund</a:t>
            </a:r>
            <a:r>
              <a:rPr lang="en-US" sz="1200"/>
              <a:t>. Cost is depending on the kind of membership and the number of employees.</a:t>
            </a:r>
            <a:endParaRPr sz="1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solidFill>
                  <a:srgbClr val="3A9BF3"/>
                </a:solidFill>
                <a:latin typeface="Montserrat Medium"/>
                <a:ea typeface="Montserrat Medium"/>
                <a:cs typeface="Montserrat Medium"/>
                <a:sym typeface="Montserrat Medium"/>
              </a:rPr>
              <a:t>Abstraction</a:t>
            </a:r>
            <a:r>
              <a:rPr lang="en-US" sz="2000"/>
              <a:t> from Network APIs to Service APIs is necessary:</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simplify telco complexity making APIs easy to consume for customers with no telco expertise (user-friendly APIs)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satisfy data privacy and regulatory requirements</a:t>
            </a:r>
            <a:endParaRPr sz="2000"/>
          </a:p>
          <a:p>
            <a:pPr marL="285750" lvl="0" indent="-311150" algn="l" rtl="0">
              <a:lnSpc>
                <a:spcPct val="104000"/>
              </a:lnSpc>
              <a:spcBef>
                <a:spcPts val="1200"/>
              </a:spcBef>
              <a:spcAft>
                <a:spcPts val="0"/>
              </a:spcAft>
              <a:buClr>
                <a:srgbClr val="3A9BF3"/>
              </a:buClr>
              <a:buSzPts val="2000"/>
              <a:buFont typeface="Montserrat"/>
              <a:buChar char="•"/>
            </a:pPr>
            <a:r>
              <a:rPr lang="en-US" sz="2000"/>
              <a:t>To facilitate application to network integration</a:t>
            </a:r>
            <a:endParaRPr sz="2000"/>
          </a:p>
        </p:txBody>
      </p:sp>
      <p:pic>
        <p:nvPicPr>
          <p:cNvPr id="202" name="Google Shape;202;p6"/>
          <p:cNvPicPr preferRelativeResize="0"/>
          <p:nvPr/>
        </p:nvPicPr>
        <p:blipFill rotWithShape="1">
          <a:blip r:embed="rId3">
            <a:alphaModFix/>
          </a:blip>
          <a:srcRect/>
          <a:stretch/>
        </p:blipFill>
        <p:spPr>
          <a:xfrm>
            <a:off x="5192413" y="1979126"/>
            <a:ext cx="5410200" cy="389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CAMARA</a:t>
            </a:r>
            <a:r>
              <a:rPr lang="en-US" sz="200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endParaRPr sz="2000"/>
          </a:p>
          <a:p>
            <a:pPr marL="0" lvl="0" indent="0" algn="l" rtl="0">
              <a:lnSpc>
                <a:spcPct val="104000"/>
              </a:lnSpc>
              <a:spcBef>
                <a:spcPts val="1200"/>
              </a:spcBef>
              <a:spcAft>
                <a:spcPts val="0"/>
              </a:spcAft>
              <a:buClr>
                <a:schemeClr val="dk2"/>
              </a:buClr>
              <a:buSzPts val="2400"/>
              <a:buNone/>
            </a:pPr>
            <a:endParaRPr sz="200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From functional perspective the scope is limited to </a:t>
            </a:r>
            <a:r>
              <a:rPr lang="en-US" sz="2000">
                <a:solidFill>
                  <a:srgbClr val="3A9BF3"/>
                </a:solidFill>
                <a:latin typeface="Montserrat Medium"/>
                <a:ea typeface="Montserrat Medium"/>
                <a:cs typeface="Montserrat Medium"/>
                <a:sym typeface="Montserrat Medium"/>
              </a:rPr>
              <a:t>telco APIs</a:t>
            </a:r>
            <a:r>
              <a:rPr lang="en-US" sz="2000"/>
              <a:t>, that means APIs in the domain of telco mobile networks, telco fixed line networks, telco edge cloud, etc. or supporting these.</a:t>
            </a:r>
            <a:endParaRPr sz="2000"/>
          </a:p>
          <a:p>
            <a:pPr marL="0" lvl="0" indent="0" algn="l" rtl="0">
              <a:lnSpc>
                <a:spcPct val="104000"/>
              </a:lnSpc>
              <a:spcBef>
                <a:spcPts val="1200"/>
              </a:spcBef>
              <a:spcAft>
                <a:spcPts val="0"/>
              </a:spcAft>
              <a:buClr>
                <a:schemeClr val="dk2"/>
              </a:buClr>
              <a:buSzPts val="1600"/>
              <a:buNone/>
            </a:pPr>
            <a:r>
              <a:rPr lang="en-US" sz="2000"/>
              <a:t>Thereby the focus is on the </a:t>
            </a:r>
            <a:r>
              <a:rPr lang="en-US" sz="2000">
                <a:solidFill>
                  <a:srgbClr val="3A9BF3"/>
                </a:solidFill>
                <a:latin typeface="Montserrat Medium"/>
                <a:ea typeface="Montserrat Medium"/>
                <a:cs typeface="Montserrat Medium"/>
                <a:sym typeface="Montserrat Medium"/>
              </a:rPr>
              <a:t>northbound interface</a:t>
            </a:r>
            <a:r>
              <a:rPr lang="en-US" sz="2000">
                <a:latin typeface="Montserrat SemiBold"/>
                <a:ea typeface="Montserrat SemiBold"/>
                <a:cs typeface="Montserrat SemiBold"/>
                <a:sym typeface="Montserrat SemiBold"/>
              </a:rPr>
              <a:t> </a:t>
            </a:r>
            <a:r>
              <a:rPr lang="en-US" sz="2000"/>
              <a:t>(between telco operator and aggregator or capability consumer). East-/westbound interface APIs are out of scope for CAMARA.</a:t>
            </a:r>
            <a:endParaRPr sz="200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NT/IT/Other</a:t>
            </a:r>
            <a:endParaRPr sz="120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Service API</a:t>
            </a:r>
            <a:endParaRPr sz="1200" b="1">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3A9BF3"/>
                </a:solidFill>
                <a:latin typeface="Montserrat"/>
                <a:ea typeface="Montserrat"/>
                <a:cs typeface="Montserrat"/>
                <a:sym typeface="Montserrat"/>
              </a:rPr>
              <a:t>Network API</a:t>
            </a:r>
            <a:endParaRPr sz="1200" b="1">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5588EC-3781-46FD-80D5-FC9557F681B5}">
  <ds:schemaRefs>
    <ds:schemaRef ds:uri="http://schemas.microsoft.com/sharepoint/v3/contenttype/forms"/>
  </ds:schemaRefs>
</ds:datastoreItem>
</file>

<file path=customXml/itemProps2.xml><?xml version="1.0" encoding="utf-8"?>
<ds:datastoreItem xmlns:ds="http://schemas.openxmlformats.org/officeDocument/2006/customXml" ds:itemID="{F67C0F8D-A252-49B9-983B-188AC3C05FD2}">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3.xml><?xml version="1.0" encoding="utf-8"?>
<ds:datastoreItem xmlns:ds="http://schemas.openxmlformats.org/officeDocument/2006/customXml" ds:itemID="{07C7CCCF-F387-4F2A-AB0C-D7D092DBD8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4233</Words>
  <Application>Microsoft Office PowerPoint</Application>
  <PresentationFormat>Benutzerdefiniert</PresentationFormat>
  <Paragraphs>675</Paragraphs>
  <Slides>49</Slides>
  <Notes>49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49</vt:i4>
      </vt:variant>
    </vt:vector>
  </HeadingPairs>
  <TitlesOfParts>
    <vt:vector size="56" baseType="lpstr">
      <vt:lpstr>Montserrat SemiBold</vt:lpstr>
      <vt:lpstr>Montserrat Medium</vt:lpstr>
      <vt:lpstr>Montserrat Light</vt:lpstr>
      <vt:lpstr>Montserrat</vt:lpstr>
      <vt:lpstr>Montserrat ExtraBold</vt:lpstr>
      <vt:lpstr>Arial</vt:lpstr>
      <vt:lpstr>Detecon_Master</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Meta-release Fall 2024</vt:lpstr>
      <vt:lpstr>Meta-release Fall 2024</vt:lpstr>
      <vt:lpstr>Beyond Fall24 Meta-release –  Upcoming APIs</vt:lpstr>
      <vt:lpstr>Current CAMARA API Families (1)</vt:lpstr>
      <vt:lpstr>Current CAMARA API Families (2)</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dcterms:created xsi:type="dcterms:W3CDTF">2023-03-22T16:25:12Z</dcterms:created>
  <dcterms:modified xsi:type="dcterms:W3CDTF">2024-12-18T13:42:44Z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